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14"/>
  </p:notesMasterIdLst>
  <p:sldIdLst>
    <p:sldId id="256" r:id="rId2"/>
    <p:sldId id="267" r:id="rId3"/>
    <p:sldId id="262" r:id="rId4"/>
    <p:sldId id="257" r:id="rId5"/>
    <p:sldId id="258" r:id="rId6"/>
    <p:sldId id="259" r:id="rId7"/>
    <p:sldId id="260" r:id="rId8"/>
    <p:sldId id="261" r:id="rId9"/>
    <p:sldId id="263" r:id="rId10"/>
    <p:sldId id="264" r:id="rId11"/>
    <p:sldId id="265" r:id="rId12"/>
    <p:sldId id="266"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68750" autoAdjust="0"/>
  </p:normalViewPr>
  <p:slideViewPr>
    <p:cSldViewPr snapToGrid="0">
      <p:cViewPr varScale="1">
        <p:scale>
          <a:sx n="110" d="100"/>
          <a:sy n="110" d="100"/>
        </p:scale>
        <p:origin x="439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Alm" userId="29f88867-2d65-4f64-bb32-fd622ad7f8f3" providerId="ADAL" clId="{E23BC89B-A86B-429D-94FD-4BA98778F290}"/>
    <pc:docChg chg="undo custSel addSld delSld modSld sldOrd">
      <pc:chgData name="Maria Alm" userId="29f88867-2d65-4f64-bb32-fd622ad7f8f3" providerId="ADAL" clId="{E23BC89B-A86B-429D-94FD-4BA98778F290}" dt="2025-05-07T09:14:15.480" v="3061" actId="20577"/>
      <pc:docMkLst>
        <pc:docMk/>
      </pc:docMkLst>
      <pc:sldChg chg="addSp delSp modSp add del mod">
        <pc:chgData name="Maria Alm" userId="29f88867-2d65-4f64-bb32-fd622ad7f8f3" providerId="ADAL" clId="{E23BC89B-A86B-429D-94FD-4BA98778F290}" dt="2025-04-24T17:23:23.034" v="3033" actId="478"/>
        <pc:sldMkLst>
          <pc:docMk/>
          <pc:sldMk cId="1324881017" sldId="256"/>
        </pc:sldMkLst>
        <pc:spChg chg="add del">
          <ac:chgData name="Maria Alm" userId="29f88867-2d65-4f64-bb32-fd622ad7f8f3" providerId="ADAL" clId="{E23BC89B-A86B-429D-94FD-4BA98778F290}" dt="2025-04-24T17:23:23.034" v="3033" actId="478"/>
          <ac:spMkLst>
            <pc:docMk/>
            <pc:sldMk cId="1324881017" sldId="256"/>
            <ac:spMk id="3" creationId="{5E6BA896-4031-B6D9-CB83-A9A374BFF2C0}"/>
          </ac:spMkLst>
        </pc:spChg>
      </pc:sldChg>
      <pc:sldChg chg="modSp mod">
        <pc:chgData name="Maria Alm" userId="29f88867-2d65-4f64-bb32-fd622ad7f8f3" providerId="ADAL" clId="{E23BC89B-A86B-429D-94FD-4BA98778F290}" dt="2025-04-24T09:17:14.801" v="2925" actId="20577"/>
        <pc:sldMkLst>
          <pc:docMk/>
          <pc:sldMk cId="1968513817" sldId="257"/>
        </pc:sldMkLst>
        <pc:spChg chg="mod">
          <ac:chgData name="Maria Alm" userId="29f88867-2d65-4f64-bb32-fd622ad7f8f3" providerId="ADAL" clId="{E23BC89B-A86B-429D-94FD-4BA98778F290}" dt="2025-04-22T12:41:46.535" v="2344" actId="20577"/>
          <ac:spMkLst>
            <pc:docMk/>
            <pc:sldMk cId="1968513817" sldId="257"/>
            <ac:spMk id="2" creationId="{A14A02FE-28A1-D258-BF16-09E5B53A7D8B}"/>
          </ac:spMkLst>
        </pc:spChg>
        <pc:spChg chg="mod">
          <ac:chgData name="Maria Alm" userId="29f88867-2d65-4f64-bb32-fd622ad7f8f3" providerId="ADAL" clId="{E23BC89B-A86B-429D-94FD-4BA98778F290}" dt="2025-04-24T09:17:14.801" v="2925" actId="20577"/>
          <ac:spMkLst>
            <pc:docMk/>
            <pc:sldMk cId="1968513817" sldId="257"/>
            <ac:spMk id="3" creationId="{C60E8847-DAB8-347F-F65C-93CACC38A0F9}"/>
          </ac:spMkLst>
        </pc:spChg>
      </pc:sldChg>
      <pc:sldChg chg="modSp new add del mod">
        <pc:chgData name="Maria Alm" userId="29f88867-2d65-4f64-bb32-fd622ad7f8f3" providerId="ADAL" clId="{E23BC89B-A86B-429D-94FD-4BA98778F290}" dt="2025-04-22T11:26:17.429" v="2292" actId="20577"/>
        <pc:sldMkLst>
          <pc:docMk/>
          <pc:sldMk cId="1950868495" sldId="258"/>
        </pc:sldMkLst>
        <pc:spChg chg="mod">
          <ac:chgData name="Maria Alm" userId="29f88867-2d65-4f64-bb32-fd622ad7f8f3" providerId="ADAL" clId="{E23BC89B-A86B-429D-94FD-4BA98778F290}" dt="2025-04-22T10:23:38.327" v="256" actId="20577"/>
          <ac:spMkLst>
            <pc:docMk/>
            <pc:sldMk cId="1950868495" sldId="258"/>
            <ac:spMk id="2" creationId="{AEF082A1-644F-2678-4C99-9C334E9C0CA5}"/>
          </ac:spMkLst>
        </pc:spChg>
        <pc:spChg chg="mod">
          <ac:chgData name="Maria Alm" userId="29f88867-2d65-4f64-bb32-fd622ad7f8f3" providerId="ADAL" clId="{E23BC89B-A86B-429D-94FD-4BA98778F290}" dt="2025-04-22T11:26:17.429" v="2292" actId="20577"/>
          <ac:spMkLst>
            <pc:docMk/>
            <pc:sldMk cId="1950868495" sldId="258"/>
            <ac:spMk id="3" creationId="{60069699-1335-D9B7-ADC9-826C394618E9}"/>
          </ac:spMkLst>
        </pc:spChg>
      </pc:sldChg>
      <pc:sldChg chg="modSp new del mod">
        <pc:chgData name="Maria Alm" userId="29f88867-2d65-4f64-bb32-fd622ad7f8f3" providerId="ADAL" clId="{E23BC89B-A86B-429D-94FD-4BA98778F290}" dt="2025-04-22T10:29:15.016" v="375" actId="680"/>
        <pc:sldMkLst>
          <pc:docMk/>
          <pc:sldMk cId="705391191" sldId="259"/>
        </pc:sldMkLst>
      </pc:sldChg>
      <pc:sldChg chg="modSp new add del mod">
        <pc:chgData name="Maria Alm" userId="29f88867-2d65-4f64-bb32-fd622ad7f8f3" providerId="ADAL" clId="{E23BC89B-A86B-429D-94FD-4BA98778F290}" dt="2025-04-22T12:46:38.073" v="2350" actId="20577"/>
        <pc:sldMkLst>
          <pc:docMk/>
          <pc:sldMk cId="2592098469" sldId="259"/>
        </pc:sldMkLst>
        <pc:spChg chg="mod">
          <ac:chgData name="Maria Alm" userId="29f88867-2d65-4f64-bb32-fd622ad7f8f3" providerId="ADAL" clId="{E23BC89B-A86B-429D-94FD-4BA98778F290}" dt="2025-04-22T10:57:12.194" v="2266" actId="20577"/>
          <ac:spMkLst>
            <pc:docMk/>
            <pc:sldMk cId="2592098469" sldId="259"/>
            <ac:spMk id="2" creationId="{D0214DAF-844F-BC01-4540-4F796C184C75}"/>
          </ac:spMkLst>
        </pc:spChg>
        <pc:spChg chg="mod">
          <ac:chgData name="Maria Alm" userId="29f88867-2d65-4f64-bb32-fd622ad7f8f3" providerId="ADAL" clId="{E23BC89B-A86B-429D-94FD-4BA98778F290}" dt="2025-04-22T10:36:59.288" v="977" actId="20577"/>
          <ac:spMkLst>
            <pc:docMk/>
            <pc:sldMk cId="2592098469" sldId="259"/>
            <ac:spMk id="3" creationId="{C894E494-5ABC-FC2A-8AC7-4F631B864D90}"/>
          </ac:spMkLst>
        </pc:spChg>
        <pc:spChg chg="mod">
          <ac:chgData name="Maria Alm" userId="29f88867-2d65-4f64-bb32-fd622ad7f8f3" providerId="ADAL" clId="{E23BC89B-A86B-429D-94FD-4BA98778F290}" dt="2025-04-22T12:46:38.073" v="2350" actId="20577"/>
          <ac:spMkLst>
            <pc:docMk/>
            <pc:sldMk cId="2592098469" sldId="259"/>
            <ac:spMk id="4" creationId="{D32EC379-FE70-4331-35CE-F981A5AB7C3A}"/>
          </ac:spMkLst>
        </pc:spChg>
      </pc:sldChg>
      <pc:sldChg chg="addSp delSp modSp new add del mod modNotesTx">
        <pc:chgData name="Maria Alm" userId="29f88867-2d65-4f64-bb32-fd622ad7f8f3" providerId="ADAL" clId="{E23BC89B-A86B-429D-94FD-4BA98778F290}" dt="2025-04-22T12:48:21.956" v="2398" actId="20577"/>
        <pc:sldMkLst>
          <pc:docMk/>
          <pc:sldMk cId="579425179" sldId="260"/>
        </pc:sldMkLst>
        <pc:spChg chg="mod">
          <ac:chgData name="Maria Alm" userId="29f88867-2d65-4f64-bb32-fd622ad7f8f3" providerId="ADAL" clId="{E23BC89B-A86B-429D-94FD-4BA98778F290}" dt="2025-04-22T10:57:20.529" v="2270" actId="20577"/>
          <ac:spMkLst>
            <pc:docMk/>
            <pc:sldMk cId="579425179" sldId="260"/>
            <ac:spMk id="2" creationId="{F19FA9EB-90A1-69B2-88CC-F9178E67995D}"/>
          </ac:spMkLst>
        </pc:spChg>
        <pc:picChg chg="add mod ord">
          <ac:chgData name="Maria Alm" userId="29f88867-2d65-4f64-bb32-fd622ad7f8f3" providerId="ADAL" clId="{E23BC89B-A86B-429D-94FD-4BA98778F290}" dt="2025-04-22T10:44:49.823" v="1713" actId="1076"/>
          <ac:picMkLst>
            <pc:docMk/>
            <pc:sldMk cId="579425179" sldId="260"/>
            <ac:picMk id="6" creationId="{01988416-49F6-4F4E-B415-9C6839A40AEF}"/>
          </ac:picMkLst>
        </pc:picChg>
      </pc:sldChg>
      <pc:sldChg chg="addSp modSp new mod">
        <pc:chgData name="Maria Alm" userId="29f88867-2d65-4f64-bb32-fd622ad7f8f3" providerId="ADAL" clId="{E23BC89B-A86B-429D-94FD-4BA98778F290}" dt="2025-04-22T10:57:27.488" v="2274" actId="20577"/>
        <pc:sldMkLst>
          <pc:docMk/>
          <pc:sldMk cId="3597438102" sldId="261"/>
        </pc:sldMkLst>
        <pc:spChg chg="mod">
          <ac:chgData name="Maria Alm" userId="29f88867-2d65-4f64-bb32-fd622ad7f8f3" providerId="ADAL" clId="{E23BC89B-A86B-429D-94FD-4BA98778F290}" dt="2025-04-22T10:57:27.488" v="2274" actId="20577"/>
          <ac:spMkLst>
            <pc:docMk/>
            <pc:sldMk cId="3597438102" sldId="261"/>
            <ac:spMk id="2" creationId="{737565D8-2E71-CF5C-93DE-740170D8FF0C}"/>
          </ac:spMkLst>
        </pc:spChg>
        <pc:spChg chg="mod">
          <ac:chgData name="Maria Alm" userId="29f88867-2d65-4f64-bb32-fd622ad7f8f3" providerId="ADAL" clId="{E23BC89B-A86B-429D-94FD-4BA98778F290}" dt="2025-04-22T10:54:46.495" v="2227" actId="20577"/>
          <ac:spMkLst>
            <pc:docMk/>
            <pc:sldMk cId="3597438102" sldId="261"/>
            <ac:spMk id="3" creationId="{AC16DFF7-BAC8-AFA6-0C3C-A7604D8AD01D}"/>
          </ac:spMkLst>
        </pc:spChg>
        <pc:picChg chg="add mod">
          <ac:chgData name="Maria Alm" userId="29f88867-2d65-4f64-bb32-fd622ad7f8f3" providerId="ADAL" clId="{E23BC89B-A86B-429D-94FD-4BA98778F290}" dt="2025-04-22T10:54:49.887" v="2228" actId="1076"/>
          <ac:picMkLst>
            <pc:docMk/>
            <pc:sldMk cId="3597438102" sldId="261"/>
            <ac:picMk id="5" creationId="{C4A1D4A0-E440-BC40-129D-C2BB5504244A}"/>
          </ac:picMkLst>
        </pc:picChg>
        <pc:picChg chg="add mod">
          <ac:chgData name="Maria Alm" userId="29f88867-2d65-4f64-bb32-fd622ad7f8f3" providerId="ADAL" clId="{E23BC89B-A86B-429D-94FD-4BA98778F290}" dt="2025-04-22T10:54:52.752" v="2229" actId="1076"/>
          <ac:picMkLst>
            <pc:docMk/>
            <pc:sldMk cId="3597438102" sldId="261"/>
            <ac:picMk id="7" creationId="{C9C38EE0-8CDE-EB49-6B7F-FEA73CFE4F67}"/>
          </ac:picMkLst>
        </pc:picChg>
        <pc:picChg chg="add mod">
          <ac:chgData name="Maria Alm" userId="29f88867-2d65-4f64-bb32-fd622ad7f8f3" providerId="ADAL" clId="{E23BC89B-A86B-429D-94FD-4BA98778F290}" dt="2025-04-22T10:55:12.773" v="2233" actId="14100"/>
          <ac:picMkLst>
            <pc:docMk/>
            <pc:sldMk cId="3597438102" sldId="261"/>
            <ac:picMk id="9" creationId="{434F65DF-9710-8BD4-4D8C-100347C6AA8E}"/>
          </ac:picMkLst>
        </pc:picChg>
      </pc:sldChg>
      <pc:sldChg chg="addSp delSp modSp new mod">
        <pc:chgData name="Maria Alm" userId="29f88867-2d65-4f64-bb32-fd622ad7f8f3" providerId="ADAL" clId="{E23BC89B-A86B-429D-94FD-4BA98778F290}" dt="2025-04-24T09:25:28.136" v="3028" actId="1076"/>
        <pc:sldMkLst>
          <pc:docMk/>
          <pc:sldMk cId="150098181" sldId="262"/>
        </pc:sldMkLst>
        <pc:spChg chg="mod">
          <ac:chgData name="Maria Alm" userId="29f88867-2d65-4f64-bb32-fd622ad7f8f3" providerId="ADAL" clId="{E23BC89B-A86B-429D-94FD-4BA98778F290}" dt="2025-04-24T09:21:52.342" v="3010" actId="20577"/>
          <ac:spMkLst>
            <pc:docMk/>
            <pc:sldMk cId="150098181" sldId="262"/>
            <ac:spMk id="2" creationId="{1806FEBD-802F-3AE7-9999-ABFD5F23265C}"/>
          </ac:spMkLst>
        </pc:spChg>
        <pc:spChg chg="mod">
          <ac:chgData name="Maria Alm" userId="29f88867-2d65-4f64-bb32-fd622ad7f8f3" providerId="ADAL" clId="{E23BC89B-A86B-429D-94FD-4BA98778F290}" dt="2025-04-24T09:25:00.896" v="3024" actId="6549"/>
          <ac:spMkLst>
            <pc:docMk/>
            <pc:sldMk cId="150098181" sldId="262"/>
            <ac:spMk id="3" creationId="{CC9862C9-C12C-E941-D374-F5AC3B619178}"/>
          </ac:spMkLst>
        </pc:spChg>
        <pc:spChg chg="add mod">
          <ac:chgData name="Maria Alm" userId="29f88867-2d65-4f64-bb32-fd622ad7f8f3" providerId="ADAL" clId="{E23BC89B-A86B-429D-94FD-4BA98778F290}" dt="2025-04-24T09:25:28.136" v="3028" actId="1076"/>
          <ac:spMkLst>
            <pc:docMk/>
            <pc:sldMk cId="150098181" sldId="262"/>
            <ac:spMk id="7" creationId="{286BACAD-E981-56EE-283E-04062AFBC542}"/>
          </ac:spMkLst>
        </pc:spChg>
        <pc:picChg chg="add mod">
          <ac:chgData name="Maria Alm" userId="29f88867-2d65-4f64-bb32-fd622ad7f8f3" providerId="ADAL" clId="{E23BC89B-A86B-429D-94FD-4BA98778F290}" dt="2025-04-22T14:00:58.478" v="2573" actId="14100"/>
          <ac:picMkLst>
            <pc:docMk/>
            <pc:sldMk cId="150098181" sldId="262"/>
            <ac:picMk id="5" creationId="{2C85FA95-6C58-D0EA-E049-BDCD0EE15C6D}"/>
          </ac:picMkLst>
        </pc:picChg>
        <pc:picChg chg="add mod">
          <ac:chgData name="Maria Alm" userId="29f88867-2d65-4f64-bb32-fd622ad7f8f3" providerId="ADAL" clId="{E23BC89B-A86B-429D-94FD-4BA98778F290}" dt="2025-04-22T14:03:59.397" v="2717" actId="1076"/>
          <ac:picMkLst>
            <pc:docMk/>
            <pc:sldMk cId="150098181" sldId="262"/>
            <ac:picMk id="8" creationId="{78F7DFC5-5D42-CDC1-9056-17DDEA053EAD}"/>
          </ac:picMkLst>
        </pc:picChg>
      </pc:sldChg>
      <pc:sldChg chg="addSp delSp modSp new mod modClrScheme chgLayout modNotesTx">
        <pc:chgData name="Maria Alm" userId="29f88867-2d65-4f64-bb32-fd622ad7f8f3" providerId="ADAL" clId="{E23BC89B-A86B-429D-94FD-4BA98778F290}" dt="2025-04-22T14:10:16.710" v="2733" actId="20577"/>
        <pc:sldMkLst>
          <pc:docMk/>
          <pc:sldMk cId="183936953" sldId="263"/>
        </pc:sldMkLst>
        <pc:spChg chg="mod ord">
          <ac:chgData name="Maria Alm" userId="29f88867-2d65-4f64-bb32-fd622ad7f8f3" providerId="ADAL" clId="{E23BC89B-A86B-429D-94FD-4BA98778F290}" dt="2025-04-22T14:05:24.754" v="2721" actId="26606"/>
          <ac:spMkLst>
            <pc:docMk/>
            <pc:sldMk cId="183936953" sldId="263"/>
            <ac:spMk id="2" creationId="{52572F8F-8156-E687-3117-F144D80B4E35}"/>
          </ac:spMkLst>
        </pc:spChg>
        <pc:picChg chg="add mod ord">
          <ac:chgData name="Maria Alm" userId="29f88867-2d65-4f64-bb32-fd622ad7f8f3" providerId="ADAL" clId="{E23BC89B-A86B-429D-94FD-4BA98778F290}" dt="2025-04-22T14:05:35.929" v="2724" actId="14100"/>
          <ac:picMkLst>
            <pc:docMk/>
            <pc:sldMk cId="183936953" sldId="263"/>
            <ac:picMk id="5" creationId="{0D07D086-CDBC-EE72-9A33-949561AC7BE7}"/>
          </ac:picMkLst>
        </pc:picChg>
      </pc:sldChg>
      <pc:sldChg chg="addSp delSp modSp new mod">
        <pc:chgData name="Maria Alm" userId="29f88867-2d65-4f64-bb32-fd622ad7f8f3" providerId="ADAL" clId="{E23BC89B-A86B-429D-94FD-4BA98778F290}" dt="2025-04-24T05:18:08.279" v="2755" actId="20577"/>
        <pc:sldMkLst>
          <pc:docMk/>
          <pc:sldMk cId="3918023706" sldId="264"/>
        </pc:sldMkLst>
        <pc:spChg chg="mod">
          <ac:chgData name="Maria Alm" userId="29f88867-2d65-4f64-bb32-fd622ad7f8f3" providerId="ADAL" clId="{E23BC89B-A86B-429D-94FD-4BA98778F290}" dt="2025-04-24T05:18:08.279" v="2755" actId="20577"/>
          <ac:spMkLst>
            <pc:docMk/>
            <pc:sldMk cId="3918023706" sldId="264"/>
            <ac:spMk id="2" creationId="{12BDD00E-E3E9-E27A-3AC3-C713B1D942D9}"/>
          </ac:spMkLst>
        </pc:spChg>
        <pc:picChg chg="add mod ord">
          <ac:chgData name="Maria Alm" userId="29f88867-2d65-4f64-bb32-fd622ad7f8f3" providerId="ADAL" clId="{E23BC89B-A86B-429D-94FD-4BA98778F290}" dt="2025-04-24T05:17:39.303" v="2735" actId="22"/>
          <ac:picMkLst>
            <pc:docMk/>
            <pc:sldMk cId="3918023706" sldId="264"/>
            <ac:picMk id="5" creationId="{406B4904-CA3B-226B-C5E3-FA98D1CA9B3C}"/>
          </ac:picMkLst>
        </pc:picChg>
      </pc:sldChg>
      <pc:sldChg chg="addSp delSp modSp new mod">
        <pc:chgData name="Maria Alm" userId="29f88867-2d65-4f64-bb32-fd622ad7f8f3" providerId="ADAL" clId="{E23BC89B-A86B-429D-94FD-4BA98778F290}" dt="2025-04-24T05:19:31.496" v="2803" actId="20577"/>
        <pc:sldMkLst>
          <pc:docMk/>
          <pc:sldMk cId="1235686589" sldId="265"/>
        </pc:sldMkLst>
        <pc:spChg chg="mod">
          <ac:chgData name="Maria Alm" userId="29f88867-2d65-4f64-bb32-fd622ad7f8f3" providerId="ADAL" clId="{E23BC89B-A86B-429D-94FD-4BA98778F290}" dt="2025-04-24T05:19:31.496" v="2803" actId="20577"/>
          <ac:spMkLst>
            <pc:docMk/>
            <pc:sldMk cId="1235686589" sldId="265"/>
            <ac:spMk id="2" creationId="{CDEA16F3-7578-DD9D-E29B-A8B104A32305}"/>
          </ac:spMkLst>
        </pc:spChg>
        <pc:picChg chg="add mod ord">
          <ac:chgData name="Maria Alm" userId="29f88867-2d65-4f64-bb32-fd622ad7f8f3" providerId="ADAL" clId="{E23BC89B-A86B-429D-94FD-4BA98778F290}" dt="2025-04-24T05:19:11.849" v="2757" actId="22"/>
          <ac:picMkLst>
            <pc:docMk/>
            <pc:sldMk cId="1235686589" sldId="265"/>
            <ac:picMk id="5" creationId="{E4CBE8D1-B45A-49D6-A86D-D0069316D761}"/>
          </ac:picMkLst>
        </pc:picChg>
      </pc:sldChg>
      <pc:sldChg chg="addSp delSp modSp new mod">
        <pc:chgData name="Maria Alm" userId="29f88867-2d65-4f64-bb32-fd622ad7f8f3" providerId="ADAL" clId="{E23BC89B-A86B-429D-94FD-4BA98778F290}" dt="2025-04-24T05:21:45.074" v="2838" actId="20577"/>
        <pc:sldMkLst>
          <pc:docMk/>
          <pc:sldMk cId="3849436546" sldId="266"/>
        </pc:sldMkLst>
        <pc:spChg chg="mod">
          <ac:chgData name="Maria Alm" userId="29f88867-2d65-4f64-bb32-fd622ad7f8f3" providerId="ADAL" clId="{E23BC89B-A86B-429D-94FD-4BA98778F290}" dt="2025-04-24T05:21:45.074" v="2838" actId="20577"/>
          <ac:spMkLst>
            <pc:docMk/>
            <pc:sldMk cId="3849436546" sldId="266"/>
            <ac:spMk id="2" creationId="{87963486-6CF9-EACB-0983-063E87DD0DA6}"/>
          </ac:spMkLst>
        </pc:spChg>
        <pc:picChg chg="add mod ord">
          <ac:chgData name="Maria Alm" userId="29f88867-2d65-4f64-bb32-fd622ad7f8f3" providerId="ADAL" clId="{E23BC89B-A86B-429D-94FD-4BA98778F290}" dt="2025-04-24T05:21:24.011" v="2805" actId="22"/>
          <ac:picMkLst>
            <pc:docMk/>
            <pc:sldMk cId="3849436546" sldId="266"/>
            <ac:picMk id="5" creationId="{91C0D3F8-EC89-87A2-2ED7-DBA516E83BAA}"/>
          </ac:picMkLst>
        </pc:picChg>
      </pc:sldChg>
      <pc:sldChg chg="modSp new mod ord">
        <pc:chgData name="Maria Alm" userId="29f88867-2d65-4f64-bb32-fd622ad7f8f3" providerId="ADAL" clId="{E23BC89B-A86B-429D-94FD-4BA98778F290}" dt="2025-05-07T09:14:15.480" v="3061" actId="20577"/>
        <pc:sldMkLst>
          <pc:docMk/>
          <pc:sldMk cId="1192775629" sldId="267"/>
        </pc:sldMkLst>
        <pc:spChg chg="mod">
          <ac:chgData name="Maria Alm" userId="29f88867-2d65-4f64-bb32-fd622ad7f8f3" providerId="ADAL" clId="{E23BC89B-A86B-429D-94FD-4BA98778F290}" dt="2025-04-24T09:21:00.309" v="2976" actId="20577"/>
          <ac:spMkLst>
            <pc:docMk/>
            <pc:sldMk cId="1192775629" sldId="267"/>
            <ac:spMk id="2" creationId="{B6D72701-4B5F-1683-F939-24D80C58DED0}"/>
          </ac:spMkLst>
        </pc:spChg>
        <pc:spChg chg="mod">
          <ac:chgData name="Maria Alm" userId="29f88867-2d65-4f64-bb32-fd622ad7f8f3" providerId="ADAL" clId="{E23BC89B-A86B-429D-94FD-4BA98778F290}" dt="2025-05-07T09:14:15.480" v="3061" actId="20577"/>
          <ac:spMkLst>
            <pc:docMk/>
            <pc:sldMk cId="1192775629" sldId="267"/>
            <ac:spMk id="3" creationId="{9FE191A5-33F3-8590-C4F6-2D8EB389CFB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9586B5-6A5E-4658-B984-6AAB790F2ACD}" type="datetimeFigureOut">
              <a:rPr lang="sv-SE" smtClean="0"/>
              <a:t>2025-05-07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D4C346-3409-4E92-9F14-2464085F7248}" type="slidenum">
              <a:rPr lang="sv-SE" smtClean="0"/>
              <a:t>‹#›</a:t>
            </a:fld>
            <a:endParaRPr lang="sv-SE"/>
          </a:p>
        </p:txBody>
      </p:sp>
    </p:spTree>
    <p:extLst>
      <p:ext uri="{BB962C8B-B14F-4D97-AF65-F5344CB8AC3E}">
        <p14:creationId xmlns:p14="http://schemas.microsoft.com/office/powerpoint/2010/main" val="2913934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8DD4C346-3409-4E92-9F14-2464085F7248}" type="slidenum">
              <a:rPr lang="sv-SE" smtClean="0"/>
              <a:t>1</a:t>
            </a:fld>
            <a:endParaRPr lang="sv-SE"/>
          </a:p>
        </p:txBody>
      </p:sp>
    </p:spTree>
    <p:extLst>
      <p:ext uri="{BB962C8B-B14F-4D97-AF65-F5344CB8AC3E}">
        <p14:creationId xmlns:p14="http://schemas.microsoft.com/office/powerpoint/2010/main" val="4078198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Samma som föregående fråga: beviljad hjälp ska utföras tills det är klart, inte utifrån schablontiden som är endast ett ersättningsverktyg mellan kommun och utförare. Ska jämnas ut på totala antalet kunder och därför är det felaktigt att informera om att kunden har fått en viss tid beviljad. Fråga två hör hemma på utförardelen i indexet. </a:t>
            </a:r>
          </a:p>
          <a:p>
            <a:endParaRPr lang="sv-SE" dirty="0"/>
          </a:p>
        </p:txBody>
      </p:sp>
      <p:sp>
        <p:nvSpPr>
          <p:cNvPr id="4" name="Platshållare för bildnummer 3"/>
          <p:cNvSpPr>
            <a:spLocks noGrp="1"/>
          </p:cNvSpPr>
          <p:nvPr>
            <p:ph type="sldNum" sz="quarter" idx="5"/>
          </p:nvPr>
        </p:nvSpPr>
        <p:spPr/>
        <p:txBody>
          <a:bodyPr/>
          <a:lstStyle/>
          <a:p>
            <a:fld id="{8DD4C346-3409-4E92-9F14-2464085F7248}" type="slidenum">
              <a:rPr lang="sv-SE" smtClean="0"/>
              <a:t>7</a:t>
            </a:fld>
            <a:endParaRPr lang="sv-SE"/>
          </a:p>
        </p:txBody>
      </p:sp>
    </p:spTree>
    <p:extLst>
      <p:ext uri="{BB962C8B-B14F-4D97-AF65-F5344CB8AC3E}">
        <p14:creationId xmlns:p14="http://schemas.microsoft.com/office/powerpoint/2010/main" val="3294842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a:buNone/>
            </a:pPr>
            <a:r>
              <a:rPr lang="sv-SE" b="0" i="0" dirty="0">
                <a:solidFill>
                  <a:srgbClr val="D6D6D6"/>
                </a:solidFill>
                <a:effectLst/>
                <a:latin typeface="Segoe Sans"/>
              </a:rPr>
              <a:t>Brukarbedömningen för äldreomsorg, som genomförs av Socialstyrelsen, innehåller cirka </a:t>
            </a:r>
            <a:r>
              <a:rPr lang="sv-SE" b="0" i="0">
                <a:solidFill>
                  <a:srgbClr val="D6D6D6"/>
                </a:solidFill>
                <a:effectLst/>
                <a:latin typeface="Segoe Sans"/>
              </a:rPr>
              <a:t>30 frågor. </a:t>
            </a:r>
            <a:r>
              <a:rPr lang="sv-SE" b="0" i="0" dirty="0">
                <a:solidFill>
                  <a:srgbClr val="D6D6D6"/>
                </a:solidFill>
                <a:effectLst/>
                <a:latin typeface="Segoe Sans"/>
              </a:rPr>
              <a:t>Dessa frågor täcker olika aspekter av äldreomsorgen, inklusive kvaliteten på vården, personalens bemötande, och den upplevda tryggheten.</a:t>
            </a:r>
            <a:endParaRPr lang="sv-SE" dirty="0"/>
          </a:p>
        </p:txBody>
      </p:sp>
      <p:sp>
        <p:nvSpPr>
          <p:cNvPr id="4" name="Platshållare för bildnummer 3"/>
          <p:cNvSpPr>
            <a:spLocks noGrp="1"/>
          </p:cNvSpPr>
          <p:nvPr>
            <p:ph type="sldNum" sz="quarter" idx="5"/>
          </p:nvPr>
        </p:nvSpPr>
        <p:spPr/>
        <p:txBody>
          <a:bodyPr/>
          <a:lstStyle/>
          <a:p>
            <a:fld id="{8DD4C346-3409-4E92-9F14-2464085F7248}" type="slidenum">
              <a:rPr lang="sv-SE" smtClean="0"/>
              <a:t>9</a:t>
            </a:fld>
            <a:endParaRPr lang="sv-SE"/>
          </a:p>
        </p:txBody>
      </p:sp>
    </p:spTree>
    <p:extLst>
      <p:ext uri="{BB962C8B-B14F-4D97-AF65-F5344CB8AC3E}">
        <p14:creationId xmlns:p14="http://schemas.microsoft.com/office/powerpoint/2010/main" val="2422826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EF369D-9470-8737-EA45-08562584F5EF}"/>
              </a:ext>
            </a:extLst>
          </p:cNvPr>
          <p:cNvSpPr>
            <a:spLocks noGrp="1"/>
          </p:cNvSpPr>
          <p:nvPr>
            <p:ph type="ctrTitle" hasCustomPrompt="1"/>
          </p:nvPr>
        </p:nvSpPr>
        <p:spPr>
          <a:xfrm>
            <a:off x="1524000" y="907627"/>
            <a:ext cx="9144000" cy="1953126"/>
          </a:xfrm>
        </p:spPr>
        <p:txBody>
          <a:bodyPr anchor="b">
            <a:normAutofit/>
          </a:bodyPr>
          <a:lstStyle>
            <a:lvl1pPr algn="ctr">
              <a:defRPr sz="5400">
                <a:solidFill>
                  <a:schemeClr val="accent1"/>
                </a:solidFill>
              </a:defRPr>
            </a:lvl1pPr>
          </a:lstStyle>
          <a:p>
            <a:r>
              <a:rPr lang="sv-SE" dirty="0"/>
              <a:t>Klicka och skriv rubrik</a:t>
            </a:r>
          </a:p>
        </p:txBody>
      </p:sp>
      <p:sp>
        <p:nvSpPr>
          <p:cNvPr id="3" name="Underrubrik 2">
            <a:extLst>
              <a:ext uri="{FF2B5EF4-FFF2-40B4-BE49-F238E27FC236}">
                <a16:creationId xmlns:a16="http://schemas.microsoft.com/office/drawing/2014/main" id="{D5C1FECC-D55E-E070-B712-08F1438FE06D}"/>
              </a:ext>
            </a:extLst>
          </p:cNvPr>
          <p:cNvSpPr>
            <a:spLocks noGrp="1"/>
          </p:cNvSpPr>
          <p:nvPr>
            <p:ph type="subTitle" idx="1" hasCustomPrompt="1"/>
          </p:nvPr>
        </p:nvSpPr>
        <p:spPr>
          <a:xfrm>
            <a:off x="1524000" y="3235507"/>
            <a:ext cx="9144000" cy="2022293"/>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och skriv underrubrik</a:t>
            </a:r>
          </a:p>
        </p:txBody>
      </p:sp>
      <p:sp>
        <p:nvSpPr>
          <p:cNvPr id="17" name="Platshållare för text 15">
            <a:extLst>
              <a:ext uri="{FF2B5EF4-FFF2-40B4-BE49-F238E27FC236}">
                <a16:creationId xmlns:a16="http://schemas.microsoft.com/office/drawing/2014/main" id="{68365372-7801-1D33-E98B-AAA64B6A65AE}"/>
              </a:ext>
            </a:extLst>
          </p:cNvPr>
          <p:cNvSpPr>
            <a:spLocks noGrp="1"/>
          </p:cNvSpPr>
          <p:nvPr>
            <p:ph type="body" sz="quarter" idx="10" hasCustomPrompt="1"/>
          </p:nvPr>
        </p:nvSpPr>
        <p:spPr>
          <a:xfrm>
            <a:off x="4937760" y="6286396"/>
            <a:ext cx="6990715" cy="331152"/>
          </a:xfrm>
        </p:spPr>
        <p:txBody>
          <a:bodyPr anchor="b" anchorCtr="0"/>
          <a:lstStyle>
            <a:lvl1pPr marL="0" indent="0" algn="r">
              <a:buNone/>
              <a:defRPr>
                <a:solidFill>
                  <a:schemeClr val="tx1"/>
                </a:solidFill>
              </a:defRPr>
            </a:lvl1pPr>
          </a:lstStyle>
          <a:p>
            <a:pPr lvl="0"/>
            <a:r>
              <a:rPr lang="sv-SE" dirty="0"/>
              <a:t>Klicka och skriv namn och datum</a:t>
            </a:r>
          </a:p>
        </p:txBody>
      </p:sp>
    </p:spTree>
    <p:extLst>
      <p:ext uri="{BB962C8B-B14F-4D97-AF65-F5344CB8AC3E}">
        <p14:creationId xmlns:p14="http://schemas.microsoft.com/office/powerpoint/2010/main" val="2572263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or bild">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4B2CE599-3F4E-D878-F00B-240781FE61A8}"/>
              </a:ext>
              <a:ext uri="{C183D7F6-B498-43B3-948B-1728B52AA6E4}">
                <adec:decorative xmlns:adec="http://schemas.microsoft.com/office/drawing/2017/decorative" val="1"/>
              </a:ext>
            </a:extLst>
          </p:cNvPr>
          <p:cNvSpPr/>
          <p:nvPr userDrawn="1"/>
        </p:nvSpPr>
        <p:spPr>
          <a:xfrm>
            <a:off x="10154652" y="0"/>
            <a:ext cx="2037347" cy="6858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bild 9">
            <a:extLst>
              <a:ext uri="{FF2B5EF4-FFF2-40B4-BE49-F238E27FC236}">
                <a16:creationId xmlns:a16="http://schemas.microsoft.com/office/drawing/2014/main" id="{E3A5251C-3681-9F15-E617-74EB74E19BD7}"/>
              </a:ext>
              <a:ext uri="{C183D7F6-B498-43B3-948B-1728B52AA6E4}">
                <adec:decorative xmlns:adec="http://schemas.microsoft.com/office/drawing/2017/decorative" val="1"/>
              </a:ext>
            </a:extLst>
          </p:cNvPr>
          <p:cNvSpPr>
            <a:spLocks noGrp="1"/>
          </p:cNvSpPr>
          <p:nvPr>
            <p:ph type="pic" sz="quarter" idx="13" hasCustomPrompt="1"/>
          </p:nvPr>
        </p:nvSpPr>
        <p:spPr>
          <a:xfrm>
            <a:off x="657224" y="1497012"/>
            <a:ext cx="10877552" cy="4225925"/>
          </a:xfrm>
          <a:solidFill>
            <a:schemeClr val="bg2"/>
          </a:solidFill>
        </p:spPr>
        <p:txBody>
          <a:bodyPr anchor="ctr" anchorCtr="0"/>
          <a:lstStyle>
            <a:lvl1pPr marL="0" indent="0" algn="ctr">
              <a:buNone/>
              <a:defRPr/>
            </a:lvl1pPr>
          </a:lstStyle>
          <a:p>
            <a:r>
              <a:rPr lang="sv-SE" dirty="0"/>
              <a:t>Klicka för att infoga bild</a:t>
            </a:r>
          </a:p>
        </p:txBody>
      </p:sp>
      <p:sp>
        <p:nvSpPr>
          <p:cNvPr id="4" name="Rubrik 3">
            <a:extLst>
              <a:ext uri="{FF2B5EF4-FFF2-40B4-BE49-F238E27FC236}">
                <a16:creationId xmlns:a16="http://schemas.microsoft.com/office/drawing/2014/main" id="{6DEAA01F-8142-73CA-0F61-2555376B7CC7}"/>
              </a:ext>
            </a:extLst>
          </p:cNvPr>
          <p:cNvSpPr>
            <a:spLocks noGrp="1"/>
          </p:cNvSpPr>
          <p:nvPr>
            <p:ph type="title" hasCustomPrompt="1"/>
          </p:nvPr>
        </p:nvSpPr>
        <p:spPr>
          <a:xfrm>
            <a:off x="663575" y="258557"/>
            <a:ext cx="8827503" cy="1047956"/>
          </a:xfrm>
        </p:spPr>
        <p:txBody>
          <a:bodyPr/>
          <a:lstStyle>
            <a:lvl1pPr>
              <a:defRPr/>
            </a:lvl1pPr>
          </a:lstStyle>
          <a:p>
            <a:r>
              <a:rPr lang="sv-SE" dirty="0"/>
              <a:t>Klicka och skriv rubrik</a:t>
            </a:r>
          </a:p>
        </p:txBody>
      </p:sp>
      <p:sp>
        <p:nvSpPr>
          <p:cNvPr id="6" name="Platshållare för sidfot 5">
            <a:extLst>
              <a:ext uri="{FF2B5EF4-FFF2-40B4-BE49-F238E27FC236}">
                <a16:creationId xmlns:a16="http://schemas.microsoft.com/office/drawing/2014/main" id="{F5A19FE4-4E2E-670A-9746-43782947CB3B}"/>
              </a:ext>
            </a:extLst>
          </p:cNvPr>
          <p:cNvSpPr>
            <a:spLocks noGrp="1"/>
          </p:cNvSpPr>
          <p:nvPr>
            <p:ph type="ftr" sz="quarter" idx="11"/>
          </p:nvPr>
        </p:nvSpPr>
        <p:spPr>
          <a:xfrm>
            <a:off x="10154652" y="6383442"/>
            <a:ext cx="1380124" cy="216000"/>
          </a:xfrm>
        </p:spPr>
        <p:txBody>
          <a:bodyPr/>
          <a:lstStyle>
            <a:lvl1pPr>
              <a:defRPr>
                <a:solidFill>
                  <a:schemeClr val="bg1"/>
                </a:solidFill>
              </a:defRPr>
            </a:lvl1pPr>
          </a:lstStyle>
          <a:p>
            <a:endParaRPr lang="sv-SE" dirty="0"/>
          </a:p>
        </p:txBody>
      </p:sp>
      <p:sp>
        <p:nvSpPr>
          <p:cNvPr id="7" name="Platshållare för bildnummer 6">
            <a:extLst>
              <a:ext uri="{FF2B5EF4-FFF2-40B4-BE49-F238E27FC236}">
                <a16:creationId xmlns:a16="http://schemas.microsoft.com/office/drawing/2014/main" id="{DB4AC436-D80B-B88A-CE6E-A3AE1B4BCFB3}"/>
              </a:ext>
            </a:extLst>
          </p:cNvPr>
          <p:cNvSpPr>
            <a:spLocks noGrp="1"/>
          </p:cNvSpPr>
          <p:nvPr>
            <p:ph type="sldNum" sz="quarter" idx="12"/>
          </p:nvPr>
        </p:nvSpPr>
        <p:spPr/>
        <p:txBody>
          <a:bodyPr/>
          <a:lstStyle>
            <a:lvl1pPr>
              <a:defRPr>
                <a:solidFill>
                  <a:schemeClr val="bg1"/>
                </a:solidFill>
              </a:defRPr>
            </a:lvl1pPr>
          </a:lstStyle>
          <a:p>
            <a:fld id="{9451F32D-CE1F-44F5-B271-276E3136981C}" type="slidenum">
              <a:rPr lang="sv-SE" smtClean="0"/>
              <a:pPr/>
              <a:t>‹#›</a:t>
            </a:fld>
            <a:endParaRPr lang="sv-SE"/>
          </a:p>
        </p:txBody>
      </p:sp>
    </p:spTree>
    <p:extLst>
      <p:ext uri="{BB962C8B-B14F-4D97-AF65-F5344CB8AC3E}">
        <p14:creationId xmlns:p14="http://schemas.microsoft.com/office/powerpoint/2010/main" val="2094741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nehåll och två boxar">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10B61D78-E4C8-C21E-368F-B5C9F8FD88A5}"/>
              </a:ext>
              <a:ext uri="{C183D7F6-B498-43B3-948B-1728B52AA6E4}">
                <adec:decorative xmlns:adec="http://schemas.microsoft.com/office/drawing/2017/decorative" val="1"/>
              </a:ext>
            </a:extLst>
          </p:cNvPr>
          <p:cNvSpPr/>
          <p:nvPr userDrawn="1"/>
        </p:nvSpPr>
        <p:spPr>
          <a:xfrm>
            <a:off x="6936000" y="3429000"/>
            <a:ext cx="5256000" cy="3429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DDA6C40-DD11-24FB-07DD-1EEC1D850444}"/>
              </a:ext>
            </a:extLst>
          </p:cNvPr>
          <p:cNvSpPr>
            <a:spLocks noGrp="1"/>
          </p:cNvSpPr>
          <p:nvPr>
            <p:ph type="title" hasCustomPrompt="1"/>
          </p:nvPr>
        </p:nvSpPr>
        <p:spPr>
          <a:xfrm>
            <a:off x="657224" y="258557"/>
            <a:ext cx="5615714" cy="1048696"/>
          </a:xfrm>
        </p:spPr>
        <p:txBody>
          <a:bodyPr/>
          <a:lstStyle>
            <a:lvl1pPr>
              <a:defRPr/>
            </a:lvl1pPr>
          </a:lstStyle>
          <a:p>
            <a:r>
              <a:rPr lang="sv-SE" dirty="0"/>
              <a:t>Klicka och skriv rubrik</a:t>
            </a:r>
          </a:p>
        </p:txBody>
      </p:sp>
      <p:sp>
        <p:nvSpPr>
          <p:cNvPr id="3" name="Platshållare för innehåll 2">
            <a:extLst>
              <a:ext uri="{FF2B5EF4-FFF2-40B4-BE49-F238E27FC236}">
                <a16:creationId xmlns:a16="http://schemas.microsoft.com/office/drawing/2014/main" id="{F34594CE-87E6-FBE0-FEBB-F52694A323A7}"/>
              </a:ext>
            </a:extLst>
          </p:cNvPr>
          <p:cNvSpPr>
            <a:spLocks noGrp="1"/>
          </p:cNvSpPr>
          <p:nvPr>
            <p:ph sz="half" idx="1" hasCustomPrompt="1"/>
          </p:nvPr>
        </p:nvSpPr>
        <p:spPr>
          <a:xfrm>
            <a:off x="663574" y="1497600"/>
            <a:ext cx="5608370" cy="4225338"/>
          </a:xfrm>
        </p:spPr>
        <p:txBody>
          <a:bodyPr/>
          <a:lstStyle>
            <a:lvl1pPr>
              <a:defRPr/>
            </a:lvl1pPr>
          </a:lstStyle>
          <a:p>
            <a:pPr lvl="0"/>
            <a:r>
              <a:rPr lang="sv-SE" dirty="0"/>
              <a:t>Klicka och skriv text</a:t>
            </a:r>
          </a:p>
          <a:p>
            <a:pPr lvl="1"/>
            <a:r>
              <a:rPr lang="sv-SE" dirty="0"/>
              <a:t>Nivå två</a:t>
            </a:r>
          </a:p>
          <a:p>
            <a:pPr lvl="2"/>
            <a:r>
              <a:rPr lang="sv-SE" dirty="0"/>
              <a:t>Nivå tre</a:t>
            </a:r>
          </a:p>
          <a:p>
            <a:pPr lvl="3"/>
            <a:r>
              <a:rPr lang="sv-SE" dirty="0"/>
              <a:t>Nivå fyra</a:t>
            </a:r>
          </a:p>
          <a:p>
            <a:pPr lvl="4"/>
            <a:r>
              <a:rPr lang="sv-SE" dirty="0"/>
              <a:t>Nivå fem</a:t>
            </a:r>
          </a:p>
        </p:txBody>
      </p:sp>
      <p:sp>
        <p:nvSpPr>
          <p:cNvPr id="17" name="Platshållare för text 15">
            <a:extLst>
              <a:ext uri="{FF2B5EF4-FFF2-40B4-BE49-F238E27FC236}">
                <a16:creationId xmlns:a16="http://schemas.microsoft.com/office/drawing/2014/main" id="{C97DD3A8-9AF0-4828-C53B-4328591E38F6}"/>
              </a:ext>
            </a:extLst>
          </p:cNvPr>
          <p:cNvSpPr>
            <a:spLocks noGrp="1"/>
          </p:cNvSpPr>
          <p:nvPr>
            <p:ph type="body" sz="quarter" idx="14" hasCustomPrompt="1"/>
          </p:nvPr>
        </p:nvSpPr>
        <p:spPr>
          <a:xfrm>
            <a:off x="7282800" y="3765600"/>
            <a:ext cx="4557600" cy="1958400"/>
          </a:xfrm>
        </p:spPr>
        <p:txBody>
          <a:bodyPr>
            <a:normAutofit/>
          </a:bodyPr>
          <a:lstStyle>
            <a:lvl1pPr marL="144000" indent="-144000">
              <a:spcBef>
                <a:spcPts val="600"/>
              </a:spcBef>
              <a:buClr>
                <a:schemeClr val="bg1"/>
              </a:buClr>
              <a:defRPr sz="1400">
                <a:solidFill>
                  <a:schemeClr val="bg1"/>
                </a:solidFill>
              </a:defRPr>
            </a:lvl1pPr>
            <a:lvl2pPr marL="360000" indent="-180000">
              <a:defRPr sz="1400">
                <a:solidFill>
                  <a:schemeClr val="bg1"/>
                </a:solidFill>
              </a:defRPr>
            </a:lvl2pPr>
            <a:lvl3pPr marL="540000" indent="-180000">
              <a:defRPr sz="1400">
                <a:solidFill>
                  <a:schemeClr val="bg1"/>
                </a:solidFill>
              </a:defRPr>
            </a:lvl3pPr>
            <a:lvl4pPr marL="720000" indent="-180000">
              <a:defRPr sz="1400">
                <a:solidFill>
                  <a:schemeClr val="bg1"/>
                </a:solidFill>
              </a:defRPr>
            </a:lvl4pPr>
            <a:lvl5pPr marL="900000" indent="-180000">
              <a:defRPr sz="1400">
                <a:solidFill>
                  <a:schemeClr val="bg1"/>
                </a:solidFill>
              </a:defRPr>
            </a:lvl5pPr>
          </a:lstStyle>
          <a:p>
            <a:pPr lvl="0"/>
            <a:r>
              <a:rPr lang="sv-SE" dirty="0"/>
              <a:t>Klicka och skriv 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bild 9">
            <a:extLst>
              <a:ext uri="{FF2B5EF4-FFF2-40B4-BE49-F238E27FC236}">
                <a16:creationId xmlns:a16="http://schemas.microsoft.com/office/drawing/2014/main" id="{E807F362-43A3-635D-591B-6EDE068BCCBE}"/>
              </a:ext>
              <a:ext uri="{C183D7F6-B498-43B3-948B-1728B52AA6E4}">
                <adec:decorative xmlns:adec="http://schemas.microsoft.com/office/drawing/2017/decorative" val="1"/>
              </a:ext>
            </a:extLst>
          </p:cNvPr>
          <p:cNvSpPr>
            <a:spLocks noGrp="1"/>
          </p:cNvSpPr>
          <p:nvPr>
            <p:ph type="pic" sz="quarter" idx="10" hasCustomPrompt="1"/>
          </p:nvPr>
        </p:nvSpPr>
        <p:spPr>
          <a:xfrm>
            <a:off x="6935788" y="0"/>
            <a:ext cx="5256212" cy="3430800"/>
          </a:xfrm>
          <a:solidFill>
            <a:schemeClr val="accent1"/>
          </a:solidFill>
        </p:spPr>
        <p:txBody>
          <a:bodyPr anchor="ctr" anchorCtr="0"/>
          <a:lstStyle>
            <a:lvl1pPr marL="0" indent="0" algn="ctr">
              <a:buNone/>
              <a:defRPr>
                <a:solidFill>
                  <a:schemeClr val="bg1"/>
                </a:solidFill>
              </a:defRPr>
            </a:lvl1pPr>
          </a:lstStyle>
          <a:p>
            <a:r>
              <a:rPr lang="sv-SE" dirty="0"/>
              <a:t>Klicka för att infoga bild</a:t>
            </a:r>
          </a:p>
        </p:txBody>
      </p:sp>
      <p:sp>
        <p:nvSpPr>
          <p:cNvPr id="6" name="Platshållare för sidfot 5">
            <a:extLst>
              <a:ext uri="{FF2B5EF4-FFF2-40B4-BE49-F238E27FC236}">
                <a16:creationId xmlns:a16="http://schemas.microsoft.com/office/drawing/2014/main" id="{F5A19FE4-4E2E-670A-9746-43782947CB3B}"/>
              </a:ext>
            </a:extLst>
          </p:cNvPr>
          <p:cNvSpPr>
            <a:spLocks noGrp="1"/>
          </p:cNvSpPr>
          <p:nvPr>
            <p:ph type="ftr" sz="quarter" idx="11"/>
          </p:nvPr>
        </p:nvSpPr>
        <p:spPr/>
        <p:txBody>
          <a:bodyPr/>
          <a:lstStyle>
            <a:lvl1pPr>
              <a:defRPr>
                <a:solidFill>
                  <a:schemeClr val="bg1"/>
                </a:solidFill>
              </a:defRPr>
            </a:lvl1pPr>
          </a:lstStyle>
          <a:p>
            <a:endParaRPr lang="sv-SE"/>
          </a:p>
        </p:txBody>
      </p:sp>
      <p:sp>
        <p:nvSpPr>
          <p:cNvPr id="7" name="Platshållare för bildnummer 6">
            <a:extLst>
              <a:ext uri="{FF2B5EF4-FFF2-40B4-BE49-F238E27FC236}">
                <a16:creationId xmlns:a16="http://schemas.microsoft.com/office/drawing/2014/main" id="{DB4AC436-D80B-B88A-CE6E-A3AE1B4BCFB3}"/>
              </a:ext>
            </a:extLst>
          </p:cNvPr>
          <p:cNvSpPr>
            <a:spLocks noGrp="1"/>
          </p:cNvSpPr>
          <p:nvPr>
            <p:ph type="sldNum" sz="quarter" idx="12"/>
          </p:nvPr>
        </p:nvSpPr>
        <p:spPr/>
        <p:txBody>
          <a:bodyPr/>
          <a:lstStyle>
            <a:lvl1pPr>
              <a:defRPr>
                <a:solidFill>
                  <a:schemeClr val="bg1"/>
                </a:solidFill>
              </a:defRPr>
            </a:lvl1pPr>
          </a:lstStyle>
          <a:p>
            <a:fld id="{9451F32D-CE1F-44F5-B271-276E3136981C}" type="slidenum">
              <a:rPr lang="sv-SE" smtClean="0"/>
              <a:pPr/>
              <a:t>‹#›</a:t>
            </a:fld>
            <a:endParaRPr lang="sv-SE"/>
          </a:p>
        </p:txBody>
      </p:sp>
    </p:spTree>
    <p:extLst>
      <p:ext uri="{BB962C8B-B14F-4D97-AF65-F5344CB8AC3E}">
        <p14:creationId xmlns:p14="http://schemas.microsoft.com/office/powerpoint/2010/main" val="3369539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nehåll och tre box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DA6C40-DD11-24FB-07DD-1EEC1D850444}"/>
              </a:ext>
            </a:extLst>
          </p:cNvPr>
          <p:cNvSpPr>
            <a:spLocks noGrp="1"/>
          </p:cNvSpPr>
          <p:nvPr>
            <p:ph type="title" hasCustomPrompt="1"/>
          </p:nvPr>
        </p:nvSpPr>
        <p:spPr>
          <a:xfrm>
            <a:off x="657224" y="258557"/>
            <a:ext cx="5615714" cy="1048696"/>
          </a:xfrm>
        </p:spPr>
        <p:txBody>
          <a:bodyPr/>
          <a:lstStyle>
            <a:lvl1pPr>
              <a:defRPr/>
            </a:lvl1pPr>
          </a:lstStyle>
          <a:p>
            <a:r>
              <a:rPr lang="sv-SE" dirty="0"/>
              <a:t>Klicka och skriv rubrik</a:t>
            </a:r>
          </a:p>
        </p:txBody>
      </p:sp>
      <p:sp>
        <p:nvSpPr>
          <p:cNvPr id="3" name="Platshållare för innehåll 2">
            <a:extLst>
              <a:ext uri="{FF2B5EF4-FFF2-40B4-BE49-F238E27FC236}">
                <a16:creationId xmlns:a16="http://schemas.microsoft.com/office/drawing/2014/main" id="{F34594CE-87E6-FBE0-FEBB-F52694A323A7}"/>
              </a:ext>
            </a:extLst>
          </p:cNvPr>
          <p:cNvSpPr>
            <a:spLocks noGrp="1"/>
          </p:cNvSpPr>
          <p:nvPr>
            <p:ph sz="half" idx="1" hasCustomPrompt="1"/>
          </p:nvPr>
        </p:nvSpPr>
        <p:spPr>
          <a:xfrm>
            <a:off x="663574" y="1497600"/>
            <a:ext cx="5608370" cy="4225338"/>
          </a:xfrm>
        </p:spPr>
        <p:txBody>
          <a:bodyPr/>
          <a:lstStyle>
            <a:lvl1pPr>
              <a:defRPr/>
            </a:lvl1pPr>
          </a:lstStyle>
          <a:p>
            <a:pPr lvl="0"/>
            <a:r>
              <a:rPr lang="sv-SE" dirty="0"/>
              <a:t>Klicka och skriv 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bild 9">
            <a:extLst>
              <a:ext uri="{FF2B5EF4-FFF2-40B4-BE49-F238E27FC236}">
                <a16:creationId xmlns:a16="http://schemas.microsoft.com/office/drawing/2014/main" id="{E807F362-43A3-635D-591B-6EDE068BCCBE}"/>
              </a:ext>
              <a:ext uri="{C183D7F6-B498-43B3-948B-1728B52AA6E4}">
                <adec:decorative xmlns:adec="http://schemas.microsoft.com/office/drawing/2017/decorative" val="1"/>
              </a:ext>
            </a:extLst>
          </p:cNvPr>
          <p:cNvSpPr>
            <a:spLocks noGrp="1"/>
          </p:cNvSpPr>
          <p:nvPr>
            <p:ph type="pic" sz="quarter" idx="10" hasCustomPrompt="1"/>
          </p:nvPr>
        </p:nvSpPr>
        <p:spPr>
          <a:xfrm>
            <a:off x="6935788" y="0"/>
            <a:ext cx="5256212" cy="3430800"/>
          </a:xfrm>
          <a:solidFill>
            <a:schemeClr val="accent1"/>
          </a:solidFill>
        </p:spPr>
        <p:txBody>
          <a:bodyPr anchor="ctr" anchorCtr="0"/>
          <a:lstStyle>
            <a:lvl1pPr marL="0" indent="0" algn="ctr">
              <a:buNone/>
              <a:defRPr>
                <a:solidFill>
                  <a:schemeClr val="bg1"/>
                </a:solidFill>
              </a:defRPr>
            </a:lvl1pPr>
          </a:lstStyle>
          <a:p>
            <a:r>
              <a:rPr lang="sv-SE" dirty="0"/>
              <a:t>Klicka för att infoga bild</a:t>
            </a:r>
          </a:p>
        </p:txBody>
      </p:sp>
      <p:sp>
        <p:nvSpPr>
          <p:cNvPr id="9" name="Rektangel 8">
            <a:extLst>
              <a:ext uri="{FF2B5EF4-FFF2-40B4-BE49-F238E27FC236}">
                <a16:creationId xmlns:a16="http://schemas.microsoft.com/office/drawing/2014/main" id="{10B61D78-E4C8-C21E-368F-B5C9F8FD88A5}"/>
              </a:ext>
              <a:ext uri="{C183D7F6-B498-43B3-948B-1728B52AA6E4}">
                <adec:decorative xmlns:adec="http://schemas.microsoft.com/office/drawing/2017/decorative" val="1"/>
              </a:ext>
            </a:extLst>
          </p:cNvPr>
          <p:cNvSpPr/>
          <p:nvPr userDrawn="1"/>
        </p:nvSpPr>
        <p:spPr>
          <a:xfrm>
            <a:off x="6936000" y="3429000"/>
            <a:ext cx="2628000" cy="3429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Platshållare för text 15">
            <a:extLst>
              <a:ext uri="{FF2B5EF4-FFF2-40B4-BE49-F238E27FC236}">
                <a16:creationId xmlns:a16="http://schemas.microsoft.com/office/drawing/2014/main" id="{C97DD3A8-9AF0-4828-C53B-4328591E38F6}"/>
              </a:ext>
            </a:extLst>
          </p:cNvPr>
          <p:cNvSpPr>
            <a:spLocks noGrp="1"/>
          </p:cNvSpPr>
          <p:nvPr>
            <p:ph type="body" sz="quarter" idx="14" hasCustomPrompt="1"/>
          </p:nvPr>
        </p:nvSpPr>
        <p:spPr>
          <a:xfrm>
            <a:off x="7282800" y="3765600"/>
            <a:ext cx="1951200" cy="1958400"/>
          </a:xfrm>
        </p:spPr>
        <p:txBody>
          <a:bodyPr>
            <a:normAutofit/>
          </a:bodyPr>
          <a:lstStyle>
            <a:lvl1pPr marL="144000" indent="-144000">
              <a:spcBef>
                <a:spcPts val="600"/>
              </a:spcBef>
              <a:buClr>
                <a:schemeClr val="bg1"/>
              </a:buClr>
              <a:defRPr sz="1400">
                <a:solidFill>
                  <a:schemeClr val="bg1"/>
                </a:solidFill>
              </a:defRPr>
            </a:lvl1pPr>
            <a:lvl2pPr marL="360000" indent="-180000">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sv-SE" dirty="0"/>
              <a:t>Klicka och skriv text</a:t>
            </a:r>
          </a:p>
          <a:p>
            <a:pPr lvl="1"/>
            <a:r>
              <a:rPr lang="sv-SE" dirty="0"/>
              <a:t>Nivå två</a:t>
            </a:r>
          </a:p>
        </p:txBody>
      </p:sp>
      <p:sp>
        <p:nvSpPr>
          <p:cNvPr id="8" name="Rektangel 7">
            <a:extLst>
              <a:ext uri="{FF2B5EF4-FFF2-40B4-BE49-F238E27FC236}">
                <a16:creationId xmlns:a16="http://schemas.microsoft.com/office/drawing/2014/main" id="{0E4A2D28-4625-A65E-F9F4-DD254789FCFB}"/>
              </a:ext>
              <a:ext uri="{C183D7F6-B498-43B3-948B-1728B52AA6E4}">
                <adec:decorative xmlns:adec="http://schemas.microsoft.com/office/drawing/2017/decorative" val="1"/>
              </a:ext>
            </a:extLst>
          </p:cNvPr>
          <p:cNvSpPr/>
          <p:nvPr userDrawn="1"/>
        </p:nvSpPr>
        <p:spPr>
          <a:xfrm>
            <a:off x="9564000" y="3429000"/>
            <a:ext cx="2628000" cy="3429000"/>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Platshållare för text 15">
            <a:extLst>
              <a:ext uri="{FF2B5EF4-FFF2-40B4-BE49-F238E27FC236}">
                <a16:creationId xmlns:a16="http://schemas.microsoft.com/office/drawing/2014/main" id="{614FA6F8-A08F-CA11-0059-31CB8C568E01}"/>
              </a:ext>
            </a:extLst>
          </p:cNvPr>
          <p:cNvSpPr>
            <a:spLocks noGrp="1"/>
          </p:cNvSpPr>
          <p:nvPr>
            <p:ph type="body" sz="quarter" idx="15" hasCustomPrompt="1"/>
          </p:nvPr>
        </p:nvSpPr>
        <p:spPr>
          <a:xfrm>
            <a:off x="9903600" y="3765600"/>
            <a:ext cx="1951200" cy="1958400"/>
          </a:xfrm>
        </p:spPr>
        <p:txBody>
          <a:bodyPr>
            <a:normAutofit/>
          </a:bodyPr>
          <a:lstStyle>
            <a:lvl1pPr marL="144000" indent="-144000">
              <a:spcBef>
                <a:spcPts val="600"/>
              </a:spcBef>
              <a:buClr>
                <a:schemeClr val="bg1"/>
              </a:buClr>
              <a:defRPr sz="1400">
                <a:solidFill>
                  <a:schemeClr val="bg1"/>
                </a:solidFill>
              </a:defRPr>
            </a:lvl1pPr>
            <a:lvl2pPr marL="360000" indent="-180000">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sv-SE" dirty="0"/>
              <a:t>Klicka och skriv text</a:t>
            </a:r>
          </a:p>
          <a:p>
            <a:pPr lvl="1"/>
            <a:r>
              <a:rPr lang="sv-SE" dirty="0"/>
              <a:t>Nivå två</a:t>
            </a:r>
          </a:p>
        </p:txBody>
      </p:sp>
      <p:sp>
        <p:nvSpPr>
          <p:cNvPr id="6" name="Platshållare för sidfot 5">
            <a:extLst>
              <a:ext uri="{FF2B5EF4-FFF2-40B4-BE49-F238E27FC236}">
                <a16:creationId xmlns:a16="http://schemas.microsoft.com/office/drawing/2014/main" id="{F5A19FE4-4E2E-670A-9746-43782947CB3B}"/>
              </a:ext>
            </a:extLst>
          </p:cNvPr>
          <p:cNvSpPr>
            <a:spLocks noGrp="1"/>
          </p:cNvSpPr>
          <p:nvPr>
            <p:ph type="ftr" sz="quarter" idx="11"/>
          </p:nvPr>
        </p:nvSpPr>
        <p:spPr/>
        <p:txBody>
          <a:bodyPr/>
          <a:lstStyle>
            <a:lvl1pPr>
              <a:defRPr>
                <a:solidFill>
                  <a:schemeClr val="bg1"/>
                </a:solidFill>
              </a:defRPr>
            </a:lvl1pPr>
          </a:lstStyle>
          <a:p>
            <a:endParaRPr lang="sv-SE" dirty="0"/>
          </a:p>
        </p:txBody>
      </p:sp>
      <p:sp>
        <p:nvSpPr>
          <p:cNvPr id="7" name="Platshållare för bildnummer 6">
            <a:extLst>
              <a:ext uri="{FF2B5EF4-FFF2-40B4-BE49-F238E27FC236}">
                <a16:creationId xmlns:a16="http://schemas.microsoft.com/office/drawing/2014/main" id="{DB4AC436-D80B-B88A-CE6E-A3AE1B4BCFB3}"/>
              </a:ext>
            </a:extLst>
          </p:cNvPr>
          <p:cNvSpPr>
            <a:spLocks noGrp="1"/>
          </p:cNvSpPr>
          <p:nvPr>
            <p:ph type="sldNum" sz="quarter" idx="12"/>
          </p:nvPr>
        </p:nvSpPr>
        <p:spPr/>
        <p:txBody>
          <a:bodyPr/>
          <a:lstStyle>
            <a:lvl1pPr>
              <a:defRPr>
                <a:solidFill>
                  <a:schemeClr val="bg1"/>
                </a:solidFill>
              </a:defRPr>
            </a:lvl1pPr>
          </a:lstStyle>
          <a:p>
            <a:fld id="{9451F32D-CE1F-44F5-B271-276E3136981C}" type="slidenum">
              <a:rPr lang="sv-SE" smtClean="0"/>
              <a:pPr/>
              <a:t>‹#›</a:t>
            </a:fld>
            <a:endParaRPr lang="sv-SE"/>
          </a:p>
        </p:txBody>
      </p:sp>
    </p:spTree>
    <p:extLst>
      <p:ext uri="{BB962C8B-B14F-4D97-AF65-F5344CB8AC3E}">
        <p14:creationId xmlns:p14="http://schemas.microsoft.com/office/powerpoint/2010/main" val="4147553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nehåll och fyra boxar">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10B61D78-E4C8-C21E-368F-B5C9F8FD88A5}"/>
              </a:ext>
              <a:ext uri="{C183D7F6-B498-43B3-948B-1728B52AA6E4}">
                <adec:decorative xmlns:adec="http://schemas.microsoft.com/office/drawing/2017/decorative" val="1"/>
              </a:ext>
            </a:extLst>
          </p:cNvPr>
          <p:cNvSpPr/>
          <p:nvPr userDrawn="1"/>
        </p:nvSpPr>
        <p:spPr>
          <a:xfrm>
            <a:off x="9563788" y="0"/>
            <a:ext cx="2628000" cy="3429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7">
            <a:extLst>
              <a:ext uri="{FF2B5EF4-FFF2-40B4-BE49-F238E27FC236}">
                <a16:creationId xmlns:a16="http://schemas.microsoft.com/office/drawing/2014/main" id="{0E4A2D28-4625-A65E-F9F4-DD254789FCFB}"/>
              </a:ext>
              <a:ext uri="{C183D7F6-B498-43B3-948B-1728B52AA6E4}">
                <adec:decorative xmlns:adec="http://schemas.microsoft.com/office/drawing/2017/decorative" val="1"/>
              </a:ext>
            </a:extLst>
          </p:cNvPr>
          <p:cNvSpPr/>
          <p:nvPr userDrawn="1"/>
        </p:nvSpPr>
        <p:spPr>
          <a:xfrm>
            <a:off x="6935788" y="3429000"/>
            <a:ext cx="2628000" cy="3429000"/>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DDA6C40-DD11-24FB-07DD-1EEC1D850444}"/>
              </a:ext>
            </a:extLst>
          </p:cNvPr>
          <p:cNvSpPr>
            <a:spLocks noGrp="1"/>
          </p:cNvSpPr>
          <p:nvPr>
            <p:ph type="title" hasCustomPrompt="1"/>
          </p:nvPr>
        </p:nvSpPr>
        <p:spPr>
          <a:xfrm>
            <a:off x="657224" y="258557"/>
            <a:ext cx="5615714" cy="1048696"/>
          </a:xfrm>
        </p:spPr>
        <p:txBody>
          <a:bodyPr/>
          <a:lstStyle>
            <a:lvl1pPr>
              <a:defRPr/>
            </a:lvl1pPr>
          </a:lstStyle>
          <a:p>
            <a:r>
              <a:rPr lang="sv-SE" dirty="0"/>
              <a:t>Klicka och skriv rubrik</a:t>
            </a:r>
          </a:p>
        </p:txBody>
      </p:sp>
      <p:sp>
        <p:nvSpPr>
          <p:cNvPr id="3" name="Platshållare för innehåll 2">
            <a:extLst>
              <a:ext uri="{FF2B5EF4-FFF2-40B4-BE49-F238E27FC236}">
                <a16:creationId xmlns:a16="http://schemas.microsoft.com/office/drawing/2014/main" id="{F34594CE-87E6-FBE0-FEBB-F52694A323A7}"/>
              </a:ext>
            </a:extLst>
          </p:cNvPr>
          <p:cNvSpPr>
            <a:spLocks noGrp="1"/>
          </p:cNvSpPr>
          <p:nvPr>
            <p:ph sz="half" idx="1" hasCustomPrompt="1"/>
          </p:nvPr>
        </p:nvSpPr>
        <p:spPr>
          <a:xfrm>
            <a:off x="663574" y="1497600"/>
            <a:ext cx="5608370" cy="4225338"/>
          </a:xfrm>
        </p:spPr>
        <p:txBody>
          <a:bodyPr/>
          <a:lstStyle>
            <a:lvl1pPr>
              <a:defRPr/>
            </a:lvl1pPr>
          </a:lstStyle>
          <a:p>
            <a:pPr lvl="0"/>
            <a:r>
              <a:rPr lang="sv-SE" dirty="0"/>
              <a:t>Klicka och skriv text</a:t>
            </a:r>
          </a:p>
          <a:p>
            <a:pPr lvl="1"/>
            <a:r>
              <a:rPr lang="sv-SE" dirty="0"/>
              <a:t>Nivå två</a:t>
            </a:r>
          </a:p>
          <a:p>
            <a:pPr lvl="2"/>
            <a:r>
              <a:rPr lang="sv-SE" dirty="0"/>
              <a:t>Nivå tre</a:t>
            </a:r>
          </a:p>
          <a:p>
            <a:pPr lvl="3"/>
            <a:r>
              <a:rPr lang="sv-SE" dirty="0"/>
              <a:t>Nivå fyra</a:t>
            </a:r>
          </a:p>
          <a:p>
            <a:pPr lvl="4"/>
            <a:r>
              <a:rPr lang="sv-SE" dirty="0"/>
              <a:t>Nivå fem</a:t>
            </a:r>
          </a:p>
        </p:txBody>
      </p:sp>
      <p:sp>
        <p:nvSpPr>
          <p:cNvPr id="17" name="Platshållare för text 15">
            <a:extLst>
              <a:ext uri="{FF2B5EF4-FFF2-40B4-BE49-F238E27FC236}">
                <a16:creationId xmlns:a16="http://schemas.microsoft.com/office/drawing/2014/main" id="{C97DD3A8-9AF0-4828-C53B-4328591E38F6}"/>
              </a:ext>
            </a:extLst>
          </p:cNvPr>
          <p:cNvSpPr>
            <a:spLocks noGrp="1"/>
          </p:cNvSpPr>
          <p:nvPr>
            <p:ph type="body" sz="quarter" idx="14" hasCustomPrompt="1"/>
          </p:nvPr>
        </p:nvSpPr>
        <p:spPr>
          <a:xfrm>
            <a:off x="9910588" y="336600"/>
            <a:ext cx="1951200" cy="1958400"/>
          </a:xfrm>
        </p:spPr>
        <p:txBody>
          <a:bodyPr>
            <a:normAutofit/>
          </a:bodyPr>
          <a:lstStyle>
            <a:lvl1pPr marL="144000" indent="-144000">
              <a:spcBef>
                <a:spcPts val="600"/>
              </a:spcBef>
              <a:buClr>
                <a:schemeClr val="bg1"/>
              </a:buClr>
              <a:defRPr sz="1400">
                <a:solidFill>
                  <a:schemeClr val="bg1"/>
                </a:solidFill>
              </a:defRPr>
            </a:lvl1pPr>
            <a:lvl2pPr marL="360000" indent="-180000">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sv-SE" dirty="0"/>
              <a:t>Klicka och skriv text</a:t>
            </a:r>
          </a:p>
          <a:p>
            <a:pPr lvl="1"/>
            <a:r>
              <a:rPr lang="sv-SE" dirty="0"/>
              <a:t>Nivå två</a:t>
            </a:r>
          </a:p>
        </p:txBody>
      </p:sp>
      <p:sp>
        <p:nvSpPr>
          <p:cNvPr id="12" name="Platshållare för text 15">
            <a:extLst>
              <a:ext uri="{FF2B5EF4-FFF2-40B4-BE49-F238E27FC236}">
                <a16:creationId xmlns:a16="http://schemas.microsoft.com/office/drawing/2014/main" id="{614FA6F8-A08F-CA11-0059-31CB8C568E01}"/>
              </a:ext>
            </a:extLst>
          </p:cNvPr>
          <p:cNvSpPr>
            <a:spLocks noGrp="1"/>
          </p:cNvSpPr>
          <p:nvPr>
            <p:ph type="body" sz="quarter" idx="15" hasCustomPrompt="1"/>
          </p:nvPr>
        </p:nvSpPr>
        <p:spPr>
          <a:xfrm>
            <a:off x="7275388" y="3765600"/>
            <a:ext cx="1951200" cy="1958400"/>
          </a:xfrm>
        </p:spPr>
        <p:txBody>
          <a:bodyPr>
            <a:normAutofit/>
          </a:bodyPr>
          <a:lstStyle>
            <a:lvl1pPr marL="144000" indent="-144000">
              <a:spcBef>
                <a:spcPts val="600"/>
              </a:spcBef>
              <a:buClr>
                <a:schemeClr val="bg1"/>
              </a:buClr>
              <a:defRPr sz="1400">
                <a:solidFill>
                  <a:schemeClr val="bg1"/>
                </a:solidFill>
              </a:defRPr>
            </a:lvl1pPr>
            <a:lvl2pPr marL="360000" indent="-180000">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sv-SE" dirty="0"/>
              <a:t>Klicka och skriv text</a:t>
            </a:r>
          </a:p>
          <a:p>
            <a:pPr lvl="1"/>
            <a:r>
              <a:rPr lang="sv-SE" dirty="0"/>
              <a:t>Nivå två</a:t>
            </a:r>
          </a:p>
        </p:txBody>
      </p:sp>
      <p:sp>
        <p:nvSpPr>
          <p:cNvPr id="4" name="Platshållare för bild 9">
            <a:extLst>
              <a:ext uri="{FF2B5EF4-FFF2-40B4-BE49-F238E27FC236}">
                <a16:creationId xmlns:a16="http://schemas.microsoft.com/office/drawing/2014/main" id="{E807F362-43A3-635D-591B-6EDE068BCCBE}"/>
              </a:ext>
              <a:ext uri="{C183D7F6-B498-43B3-948B-1728B52AA6E4}">
                <adec:decorative xmlns:adec="http://schemas.microsoft.com/office/drawing/2017/decorative" val="1"/>
              </a:ext>
            </a:extLst>
          </p:cNvPr>
          <p:cNvSpPr>
            <a:spLocks noGrp="1"/>
          </p:cNvSpPr>
          <p:nvPr>
            <p:ph type="pic" sz="quarter" idx="10" hasCustomPrompt="1"/>
          </p:nvPr>
        </p:nvSpPr>
        <p:spPr>
          <a:xfrm>
            <a:off x="6935788" y="0"/>
            <a:ext cx="2628000" cy="3430800"/>
          </a:xfrm>
          <a:solidFill>
            <a:schemeClr val="accent1"/>
          </a:solidFill>
        </p:spPr>
        <p:txBody>
          <a:bodyPr anchor="ctr" anchorCtr="0"/>
          <a:lstStyle>
            <a:lvl1pPr marL="0" indent="0" algn="ctr">
              <a:buNone/>
              <a:defRPr>
                <a:solidFill>
                  <a:schemeClr val="bg1"/>
                </a:solidFill>
              </a:defRPr>
            </a:lvl1pPr>
          </a:lstStyle>
          <a:p>
            <a:r>
              <a:rPr lang="sv-SE" dirty="0"/>
              <a:t>Klicka för att infoga bild</a:t>
            </a:r>
          </a:p>
        </p:txBody>
      </p:sp>
      <p:sp>
        <p:nvSpPr>
          <p:cNvPr id="6" name="Platshållare för sidfot 5">
            <a:extLst>
              <a:ext uri="{FF2B5EF4-FFF2-40B4-BE49-F238E27FC236}">
                <a16:creationId xmlns:a16="http://schemas.microsoft.com/office/drawing/2014/main" id="{F5A19FE4-4E2E-670A-9746-43782947CB3B}"/>
              </a:ext>
            </a:extLst>
          </p:cNvPr>
          <p:cNvSpPr>
            <a:spLocks noGrp="1"/>
          </p:cNvSpPr>
          <p:nvPr>
            <p:ph type="ftr" sz="quarter" idx="11"/>
          </p:nvPr>
        </p:nvSpPr>
        <p:spPr/>
        <p:txBody>
          <a:bodyPr/>
          <a:lstStyle>
            <a:lvl1pPr>
              <a:defRPr>
                <a:solidFill>
                  <a:schemeClr val="bg1"/>
                </a:solidFill>
              </a:defRPr>
            </a:lvl1pPr>
          </a:lstStyle>
          <a:p>
            <a:endParaRPr lang="sv-SE"/>
          </a:p>
        </p:txBody>
      </p:sp>
      <p:sp>
        <p:nvSpPr>
          <p:cNvPr id="7" name="Platshållare för bildnummer 6">
            <a:extLst>
              <a:ext uri="{FF2B5EF4-FFF2-40B4-BE49-F238E27FC236}">
                <a16:creationId xmlns:a16="http://schemas.microsoft.com/office/drawing/2014/main" id="{DB4AC436-D80B-B88A-CE6E-A3AE1B4BCFB3}"/>
              </a:ext>
            </a:extLst>
          </p:cNvPr>
          <p:cNvSpPr>
            <a:spLocks noGrp="1"/>
          </p:cNvSpPr>
          <p:nvPr>
            <p:ph type="sldNum" sz="quarter" idx="12"/>
          </p:nvPr>
        </p:nvSpPr>
        <p:spPr/>
        <p:txBody>
          <a:bodyPr/>
          <a:lstStyle>
            <a:lvl1pPr>
              <a:defRPr>
                <a:solidFill>
                  <a:schemeClr val="bg1"/>
                </a:solidFill>
              </a:defRPr>
            </a:lvl1pPr>
          </a:lstStyle>
          <a:p>
            <a:fld id="{9451F32D-CE1F-44F5-B271-276E3136981C}" type="slidenum">
              <a:rPr lang="sv-SE" smtClean="0"/>
              <a:pPr/>
              <a:t>‹#›</a:t>
            </a:fld>
            <a:endParaRPr lang="sv-SE"/>
          </a:p>
        </p:txBody>
      </p:sp>
      <p:sp>
        <p:nvSpPr>
          <p:cNvPr id="5" name="Platshållare för bild 9">
            <a:extLst>
              <a:ext uri="{FF2B5EF4-FFF2-40B4-BE49-F238E27FC236}">
                <a16:creationId xmlns:a16="http://schemas.microsoft.com/office/drawing/2014/main" id="{5386E016-EF91-0AAC-B48A-648264A2E3DC}"/>
              </a:ext>
              <a:ext uri="{C183D7F6-B498-43B3-948B-1728B52AA6E4}">
                <adec:decorative xmlns:adec="http://schemas.microsoft.com/office/drawing/2017/decorative" val="1"/>
              </a:ext>
            </a:extLst>
          </p:cNvPr>
          <p:cNvSpPr>
            <a:spLocks noGrp="1"/>
          </p:cNvSpPr>
          <p:nvPr>
            <p:ph type="pic" sz="quarter" idx="16" hasCustomPrompt="1"/>
          </p:nvPr>
        </p:nvSpPr>
        <p:spPr>
          <a:xfrm>
            <a:off x="9564000" y="3427200"/>
            <a:ext cx="2628000" cy="3430800"/>
          </a:xfrm>
          <a:solidFill>
            <a:schemeClr val="accent4"/>
          </a:solidFill>
        </p:spPr>
        <p:txBody>
          <a:bodyPr anchor="ctr" anchorCtr="0"/>
          <a:lstStyle>
            <a:lvl1pPr marL="0" indent="0" algn="ctr">
              <a:buNone/>
              <a:defRPr>
                <a:solidFill>
                  <a:schemeClr val="bg1"/>
                </a:solidFill>
              </a:defRPr>
            </a:lvl1pPr>
          </a:lstStyle>
          <a:p>
            <a:r>
              <a:rPr lang="sv-SE" dirty="0"/>
              <a:t>Klicka för att infoga bild</a:t>
            </a:r>
          </a:p>
        </p:txBody>
      </p:sp>
    </p:spTree>
    <p:extLst>
      <p:ext uri="{BB962C8B-B14F-4D97-AF65-F5344CB8AC3E}">
        <p14:creationId xmlns:p14="http://schemas.microsoft.com/office/powerpoint/2010/main" val="3997541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rett innehåll och två boxar">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0E4A2D28-4625-A65E-F9F4-DD254789FCFB}"/>
              </a:ext>
              <a:ext uri="{C183D7F6-B498-43B3-948B-1728B52AA6E4}">
                <adec:decorative xmlns:adec="http://schemas.microsoft.com/office/drawing/2017/decorative" val="1"/>
              </a:ext>
            </a:extLst>
          </p:cNvPr>
          <p:cNvSpPr/>
          <p:nvPr userDrawn="1"/>
        </p:nvSpPr>
        <p:spPr>
          <a:xfrm>
            <a:off x="9564000" y="3429000"/>
            <a:ext cx="2628000" cy="3429000"/>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DDA6C40-DD11-24FB-07DD-1EEC1D850444}"/>
              </a:ext>
            </a:extLst>
          </p:cNvPr>
          <p:cNvSpPr>
            <a:spLocks noGrp="1"/>
          </p:cNvSpPr>
          <p:nvPr>
            <p:ph type="title" hasCustomPrompt="1"/>
          </p:nvPr>
        </p:nvSpPr>
        <p:spPr>
          <a:xfrm>
            <a:off x="657224" y="258557"/>
            <a:ext cx="8246372" cy="1048696"/>
          </a:xfrm>
        </p:spPr>
        <p:txBody>
          <a:bodyPr/>
          <a:lstStyle>
            <a:lvl1pPr>
              <a:defRPr/>
            </a:lvl1pPr>
          </a:lstStyle>
          <a:p>
            <a:r>
              <a:rPr lang="sv-SE" dirty="0"/>
              <a:t>Klicka och skriv rubrik</a:t>
            </a:r>
          </a:p>
        </p:txBody>
      </p:sp>
      <p:sp>
        <p:nvSpPr>
          <p:cNvPr id="3" name="Platshållare för innehåll 2">
            <a:extLst>
              <a:ext uri="{FF2B5EF4-FFF2-40B4-BE49-F238E27FC236}">
                <a16:creationId xmlns:a16="http://schemas.microsoft.com/office/drawing/2014/main" id="{F34594CE-87E6-FBE0-FEBB-F52694A323A7}"/>
              </a:ext>
            </a:extLst>
          </p:cNvPr>
          <p:cNvSpPr>
            <a:spLocks noGrp="1"/>
          </p:cNvSpPr>
          <p:nvPr>
            <p:ph sz="half" idx="1" hasCustomPrompt="1"/>
          </p:nvPr>
        </p:nvSpPr>
        <p:spPr>
          <a:xfrm>
            <a:off x="663574" y="1497600"/>
            <a:ext cx="8235588" cy="4225338"/>
          </a:xfrm>
        </p:spPr>
        <p:txBody>
          <a:bodyPr/>
          <a:lstStyle>
            <a:lvl1pPr>
              <a:defRPr/>
            </a:lvl1pPr>
          </a:lstStyle>
          <a:p>
            <a:pPr lvl="0"/>
            <a:r>
              <a:rPr lang="sv-SE" dirty="0"/>
              <a:t>Klicka och skriv 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bild 9">
            <a:extLst>
              <a:ext uri="{FF2B5EF4-FFF2-40B4-BE49-F238E27FC236}">
                <a16:creationId xmlns:a16="http://schemas.microsoft.com/office/drawing/2014/main" id="{E807F362-43A3-635D-591B-6EDE068BCCBE}"/>
              </a:ext>
              <a:ext uri="{C183D7F6-B498-43B3-948B-1728B52AA6E4}">
                <adec:decorative xmlns:adec="http://schemas.microsoft.com/office/drawing/2017/decorative" val="1"/>
              </a:ext>
            </a:extLst>
          </p:cNvPr>
          <p:cNvSpPr>
            <a:spLocks noGrp="1"/>
          </p:cNvSpPr>
          <p:nvPr>
            <p:ph type="pic" sz="quarter" idx="10" hasCustomPrompt="1"/>
          </p:nvPr>
        </p:nvSpPr>
        <p:spPr>
          <a:xfrm>
            <a:off x="9564000" y="0"/>
            <a:ext cx="2628000" cy="3430800"/>
          </a:xfrm>
          <a:solidFill>
            <a:schemeClr val="accent1"/>
          </a:solidFill>
        </p:spPr>
        <p:txBody>
          <a:bodyPr anchor="ctr" anchorCtr="0"/>
          <a:lstStyle>
            <a:lvl1pPr marL="0" indent="0" algn="ctr">
              <a:buNone/>
              <a:defRPr>
                <a:solidFill>
                  <a:schemeClr val="bg1"/>
                </a:solidFill>
              </a:defRPr>
            </a:lvl1pPr>
          </a:lstStyle>
          <a:p>
            <a:r>
              <a:rPr lang="sv-SE" dirty="0"/>
              <a:t>Klicka för att infoga bild</a:t>
            </a:r>
          </a:p>
        </p:txBody>
      </p:sp>
      <p:sp>
        <p:nvSpPr>
          <p:cNvPr id="12" name="Platshållare för text 15">
            <a:extLst>
              <a:ext uri="{FF2B5EF4-FFF2-40B4-BE49-F238E27FC236}">
                <a16:creationId xmlns:a16="http://schemas.microsoft.com/office/drawing/2014/main" id="{614FA6F8-A08F-CA11-0059-31CB8C568E01}"/>
              </a:ext>
            </a:extLst>
          </p:cNvPr>
          <p:cNvSpPr>
            <a:spLocks noGrp="1"/>
          </p:cNvSpPr>
          <p:nvPr>
            <p:ph type="body" sz="quarter" idx="15" hasCustomPrompt="1"/>
          </p:nvPr>
        </p:nvSpPr>
        <p:spPr>
          <a:xfrm>
            <a:off x="9903600" y="3765600"/>
            <a:ext cx="1951200" cy="1958400"/>
          </a:xfrm>
        </p:spPr>
        <p:txBody>
          <a:bodyPr>
            <a:normAutofit/>
          </a:bodyPr>
          <a:lstStyle>
            <a:lvl1pPr marL="144000" indent="-144000">
              <a:spcBef>
                <a:spcPts val="600"/>
              </a:spcBef>
              <a:buClr>
                <a:schemeClr val="bg1"/>
              </a:buClr>
              <a:defRPr sz="1400">
                <a:solidFill>
                  <a:schemeClr val="bg1"/>
                </a:solidFill>
              </a:defRPr>
            </a:lvl1pPr>
            <a:lvl2pPr marL="360000" indent="-180000">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sv-SE" dirty="0"/>
              <a:t>Klicka och skriv text</a:t>
            </a:r>
          </a:p>
          <a:p>
            <a:pPr lvl="1"/>
            <a:r>
              <a:rPr lang="sv-SE" dirty="0"/>
              <a:t>Nivå två</a:t>
            </a:r>
          </a:p>
        </p:txBody>
      </p:sp>
      <p:sp>
        <p:nvSpPr>
          <p:cNvPr id="6" name="Platshållare för sidfot 5">
            <a:extLst>
              <a:ext uri="{FF2B5EF4-FFF2-40B4-BE49-F238E27FC236}">
                <a16:creationId xmlns:a16="http://schemas.microsoft.com/office/drawing/2014/main" id="{F5A19FE4-4E2E-670A-9746-43782947CB3B}"/>
              </a:ext>
            </a:extLst>
          </p:cNvPr>
          <p:cNvSpPr>
            <a:spLocks noGrp="1"/>
          </p:cNvSpPr>
          <p:nvPr>
            <p:ph type="ftr" sz="quarter" idx="11"/>
          </p:nvPr>
        </p:nvSpPr>
        <p:spPr/>
        <p:txBody>
          <a:bodyPr/>
          <a:lstStyle>
            <a:lvl1pPr>
              <a:defRPr>
                <a:solidFill>
                  <a:schemeClr val="bg1"/>
                </a:solidFill>
              </a:defRPr>
            </a:lvl1pPr>
          </a:lstStyle>
          <a:p>
            <a:endParaRPr lang="sv-SE"/>
          </a:p>
        </p:txBody>
      </p:sp>
      <p:sp>
        <p:nvSpPr>
          <p:cNvPr id="7" name="Platshållare för bildnummer 6">
            <a:extLst>
              <a:ext uri="{FF2B5EF4-FFF2-40B4-BE49-F238E27FC236}">
                <a16:creationId xmlns:a16="http://schemas.microsoft.com/office/drawing/2014/main" id="{DB4AC436-D80B-B88A-CE6E-A3AE1B4BCFB3}"/>
              </a:ext>
            </a:extLst>
          </p:cNvPr>
          <p:cNvSpPr>
            <a:spLocks noGrp="1"/>
          </p:cNvSpPr>
          <p:nvPr>
            <p:ph type="sldNum" sz="quarter" idx="12"/>
          </p:nvPr>
        </p:nvSpPr>
        <p:spPr/>
        <p:txBody>
          <a:bodyPr/>
          <a:lstStyle>
            <a:lvl1pPr>
              <a:defRPr>
                <a:solidFill>
                  <a:schemeClr val="bg1"/>
                </a:solidFill>
              </a:defRPr>
            </a:lvl1pPr>
          </a:lstStyle>
          <a:p>
            <a:fld id="{9451F32D-CE1F-44F5-B271-276E3136981C}" type="slidenum">
              <a:rPr lang="sv-SE" smtClean="0"/>
              <a:pPr/>
              <a:t>‹#›</a:t>
            </a:fld>
            <a:endParaRPr lang="sv-SE"/>
          </a:p>
        </p:txBody>
      </p:sp>
    </p:spTree>
    <p:extLst>
      <p:ext uri="{BB962C8B-B14F-4D97-AF65-F5344CB8AC3E}">
        <p14:creationId xmlns:p14="http://schemas.microsoft.com/office/powerpoint/2010/main" val="1046061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Kapitelsida vit">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527B555F-AE71-F008-5040-897D1213AA5D}"/>
              </a:ext>
              <a:ext uri="{C183D7F6-B498-43B3-948B-1728B52AA6E4}">
                <adec:decorative xmlns:adec="http://schemas.microsoft.com/office/drawing/2017/decorative" val="1"/>
              </a:ext>
            </a:extLst>
          </p:cNvPr>
          <p:cNvSpPr/>
          <p:nvPr userDrawn="1"/>
        </p:nvSpPr>
        <p:spPr>
          <a:xfrm>
            <a:off x="10154652" y="0"/>
            <a:ext cx="2037347" cy="6858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D89E73B1-67FE-D8BD-4288-3571611A123E}"/>
              </a:ext>
            </a:extLst>
          </p:cNvPr>
          <p:cNvSpPr>
            <a:spLocks noGrp="1"/>
          </p:cNvSpPr>
          <p:nvPr>
            <p:ph type="title" hasCustomPrompt="1"/>
          </p:nvPr>
        </p:nvSpPr>
        <p:spPr>
          <a:xfrm>
            <a:off x="663576" y="927947"/>
            <a:ext cx="7444099" cy="1645919"/>
          </a:xfrm>
        </p:spPr>
        <p:txBody>
          <a:bodyPr anchor="b" anchorCtr="0">
            <a:normAutofit/>
          </a:bodyPr>
          <a:lstStyle>
            <a:lvl1pPr>
              <a:defRPr sz="4400"/>
            </a:lvl1pPr>
          </a:lstStyle>
          <a:p>
            <a:r>
              <a:rPr lang="sv-SE" dirty="0"/>
              <a:t>Klicka och skriv rubrik</a:t>
            </a:r>
          </a:p>
        </p:txBody>
      </p:sp>
      <p:sp>
        <p:nvSpPr>
          <p:cNvPr id="3" name="Platshållare för text 2">
            <a:extLst>
              <a:ext uri="{FF2B5EF4-FFF2-40B4-BE49-F238E27FC236}">
                <a16:creationId xmlns:a16="http://schemas.microsoft.com/office/drawing/2014/main" id="{74ABC32F-50A4-A536-4330-2FD2DC6C916E}"/>
              </a:ext>
            </a:extLst>
          </p:cNvPr>
          <p:cNvSpPr>
            <a:spLocks noGrp="1"/>
          </p:cNvSpPr>
          <p:nvPr>
            <p:ph type="body" idx="1" hasCustomPrompt="1"/>
          </p:nvPr>
        </p:nvSpPr>
        <p:spPr>
          <a:xfrm>
            <a:off x="663576" y="2851573"/>
            <a:ext cx="7444099" cy="1393915"/>
          </a:xfrm>
        </p:spPr>
        <p:txBody>
          <a:bodyPr>
            <a:normAutofit/>
          </a:bodyPr>
          <a:lstStyle>
            <a:lvl1pPr marL="0" indent="0">
              <a:buNone/>
              <a:defRPr sz="20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dirty="0"/>
              <a:t>Klicka och skriv underrubrik</a:t>
            </a:r>
          </a:p>
        </p:txBody>
      </p:sp>
    </p:spTree>
    <p:extLst>
      <p:ext uri="{BB962C8B-B14F-4D97-AF65-F5344CB8AC3E}">
        <p14:creationId xmlns:p14="http://schemas.microsoft.com/office/powerpoint/2010/main" val="2052155434"/>
      </p:ext>
    </p:extLst>
  </p:cSld>
  <p:clrMapOvr>
    <a:masterClrMapping/>
  </p:clrMapOvr>
  <p:extLst>
    <p:ext uri="{DCECCB84-F9BA-43D5-87BE-67443E8EF086}">
      <p15:sldGuideLst xmlns:p15="http://schemas.microsoft.com/office/powerpoint/2012/main">
        <p15:guide id="2" orient="horz" pos="179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Kapitelsida färg">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9E73B1-67FE-D8BD-4288-3571611A123E}"/>
              </a:ext>
            </a:extLst>
          </p:cNvPr>
          <p:cNvSpPr>
            <a:spLocks noGrp="1"/>
          </p:cNvSpPr>
          <p:nvPr>
            <p:ph type="title" hasCustomPrompt="1"/>
          </p:nvPr>
        </p:nvSpPr>
        <p:spPr>
          <a:xfrm>
            <a:off x="663576" y="927947"/>
            <a:ext cx="7444099" cy="1645919"/>
          </a:xfrm>
        </p:spPr>
        <p:txBody>
          <a:bodyPr anchor="b" anchorCtr="0">
            <a:normAutofit/>
          </a:bodyPr>
          <a:lstStyle>
            <a:lvl1pPr>
              <a:defRPr sz="4400">
                <a:solidFill>
                  <a:schemeClr val="tx1"/>
                </a:solidFill>
              </a:defRPr>
            </a:lvl1pPr>
          </a:lstStyle>
          <a:p>
            <a:r>
              <a:rPr lang="sv-SE" dirty="0"/>
              <a:t>Klicka och skriv rubrik</a:t>
            </a:r>
          </a:p>
        </p:txBody>
      </p:sp>
      <p:sp>
        <p:nvSpPr>
          <p:cNvPr id="3" name="Platshållare för text 2">
            <a:extLst>
              <a:ext uri="{FF2B5EF4-FFF2-40B4-BE49-F238E27FC236}">
                <a16:creationId xmlns:a16="http://schemas.microsoft.com/office/drawing/2014/main" id="{74ABC32F-50A4-A536-4330-2FD2DC6C916E}"/>
              </a:ext>
            </a:extLst>
          </p:cNvPr>
          <p:cNvSpPr>
            <a:spLocks noGrp="1"/>
          </p:cNvSpPr>
          <p:nvPr>
            <p:ph type="body" idx="1" hasCustomPrompt="1"/>
          </p:nvPr>
        </p:nvSpPr>
        <p:spPr>
          <a:xfrm>
            <a:off x="663576" y="2851573"/>
            <a:ext cx="7444099" cy="1393915"/>
          </a:xfrm>
        </p:spPr>
        <p:txBody>
          <a:bodyPr>
            <a:normAutofit/>
          </a:bodyPr>
          <a:lstStyle>
            <a:lvl1pPr marL="0" indent="0">
              <a:buNone/>
              <a:defRPr sz="20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dirty="0"/>
              <a:t>Klicka och skriv underrubrik</a:t>
            </a:r>
          </a:p>
        </p:txBody>
      </p:sp>
      <p:pic>
        <p:nvPicPr>
          <p:cNvPr id="5" name="Logotyp negativ">
            <a:extLst>
              <a:ext uri="{FF2B5EF4-FFF2-40B4-BE49-F238E27FC236}">
                <a16:creationId xmlns:a16="http://schemas.microsoft.com/office/drawing/2014/main" id="{BA428F78-FAF7-FB95-5681-1C5F9D7014B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74319" y="6198142"/>
            <a:ext cx="1645200" cy="394397"/>
          </a:xfrm>
          <a:prstGeom prst="rect">
            <a:avLst/>
          </a:prstGeom>
        </p:spPr>
      </p:pic>
    </p:spTree>
    <p:extLst>
      <p:ext uri="{BB962C8B-B14F-4D97-AF65-F5344CB8AC3E}">
        <p14:creationId xmlns:p14="http://schemas.microsoft.com/office/powerpoint/2010/main" val="162257050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2" orient="horz" pos="1792">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apitelsida med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9E73B1-67FE-D8BD-4288-3571611A123E}"/>
              </a:ext>
            </a:extLst>
          </p:cNvPr>
          <p:cNvSpPr>
            <a:spLocks noGrp="1"/>
          </p:cNvSpPr>
          <p:nvPr>
            <p:ph type="title" hasCustomPrompt="1"/>
          </p:nvPr>
        </p:nvSpPr>
        <p:spPr>
          <a:xfrm>
            <a:off x="663576" y="927947"/>
            <a:ext cx="5608503" cy="1645919"/>
          </a:xfrm>
        </p:spPr>
        <p:txBody>
          <a:bodyPr anchor="b" anchorCtr="0">
            <a:normAutofit/>
          </a:bodyPr>
          <a:lstStyle>
            <a:lvl1pPr>
              <a:defRPr sz="4400"/>
            </a:lvl1pPr>
          </a:lstStyle>
          <a:p>
            <a:r>
              <a:rPr lang="sv-SE" dirty="0"/>
              <a:t>Klicka och skriv rubrik</a:t>
            </a:r>
          </a:p>
        </p:txBody>
      </p:sp>
      <p:sp>
        <p:nvSpPr>
          <p:cNvPr id="3" name="Platshållare för text 2">
            <a:extLst>
              <a:ext uri="{FF2B5EF4-FFF2-40B4-BE49-F238E27FC236}">
                <a16:creationId xmlns:a16="http://schemas.microsoft.com/office/drawing/2014/main" id="{74ABC32F-50A4-A536-4330-2FD2DC6C916E}"/>
              </a:ext>
            </a:extLst>
          </p:cNvPr>
          <p:cNvSpPr>
            <a:spLocks noGrp="1"/>
          </p:cNvSpPr>
          <p:nvPr>
            <p:ph type="body" idx="1" hasCustomPrompt="1"/>
          </p:nvPr>
        </p:nvSpPr>
        <p:spPr>
          <a:xfrm>
            <a:off x="663576" y="2851573"/>
            <a:ext cx="5608503" cy="1393915"/>
          </a:xfrm>
        </p:spPr>
        <p:txBody>
          <a:bodyPr>
            <a:normAutofit/>
          </a:bodyPr>
          <a:lstStyle>
            <a:lvl1pPr marL="0" indent="0">
              <a:buNone/>
              <a:defRPr sz="20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dirty="0"/>
              <a:t>Klicka och skriv underrubrik</a:t>
            </a:r>
          </a:p>
        </p:txBody>
      </p:sp>
      <p:sp>
        <p:nvSpPr>
          <p:cNvPr id="4" name="Platshållare för bild 9">
            <a:extLst>
              <a:ext uri="{FF2B5EF4-FFF2-40B4-BE49-F238E27FC236}">
                <a16:creationId xmlns:a16="http://schemas.microsoft.com/office/drawing/2014/main" id="{24E71E32-748A-2D8D-057D-C54B91B0B186}"/>
              </a:ext>
              <a:ext uri="{C183D7F6-B498-43B3-948B-1728B52AA6E4}">
                <adec:decorative xmlns:adec="http://schemas.microsoft.com/office/drawing/2017/decorative" val="1"/>
              </a:ext>
            </a:extLst>
          </p:cNvPr>
          <p:cNvSpPr>
            <a:spLocks noGrp="1"/>
          </p:cNvSpPr>
          <p:nvPr>
            <p:ph type="pic" sz="quarter" idx="10" hasCustomPrompt="1"/>
          </p:nvPr>
        </p:nvSpPr>
        <p:spPr>
          <a:xfrm>
            <a:off x="6935788" y="0"/>
            <a:ext cx="5256212" cy="6858000"/>
          </a:xfrm>
          <a:solidFill>
            <a:schemeClr val="bg2"/>
          </a:solidFill>
        </p:spPr>
        <p:txBody>
          <a:bodyPr anchor="ctr" anchorCtr="0"/>
          <a:lstStyle>
            <a:lvl1pPr marL="0" indent="0" algn="ctr">
              <a:buNone/>
              <a:defRPr/>
            </a:lvl1pPr>
          </a:lstStyle>
          <a:p>
            <a:r>
              <a:rPr lang="sv-SE" dirty="0"/>
              <a:t>Klicka för att infoga bild</a:t>
            </a:r>
          </a:p>
        </p:txBody>
      </p:sp>
    </p:spTree>
    <p:extLst>
      <p:ext uri="{BB962C8B-B14F-4D97-AF65-F5344CB8AC3E}">
        <p14:creationId xmlns:p14="http://schemas.microsoft.com/office/powerpoint/2010/main" val="277187523"/>
      </p:ext>
    </p:extLst>
  </p:cSld>
  <p:clrMapOvr>
    <a:masterClrMapping/>
  </p:clrMapOvr>
  <p:extLst>
    <p:ext uri="{DCECCB84-F9BA-43D5-87BE-67443E8EF086}">
      <p15:sldGuideLst xmlns:p15="http://schemas.microsoft.com/office/powerpoint/2012/main">
        <p15:guide id="2" orient="horz" pos="179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Kapitelsida färg med bild">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9E73B1-67FE-D8BD-4288-3571611A123E}"/>
              </a:ext>
            </a:extLst>
          </p:cNvPr>
          <p:cNvSpPr>
            <a:spLocks noGrp="1"/>
          </p:cNvSpPr>
          <p:nvPr>
            <p:ph type="title" hasCustomPrompt="1"/>
          </p:nvPr>
        </p:nvSpPr>
        <p:spPr>
          <a:xfrm>
            <a:off x="663576" y="927947"/>
            <a:ext cx="5608800" cy="1645919"/>
          </a:xfrm>
        </p:spPr>
        <p:txBody>
          <a:bodyPr anchor="b" anchorCtr="0">
            <a:normAutofit/>
          </a:bodyPr>
          <a:lstStyle>
            <a:lvl1pPr>
              <a:defRPr sz="4400">
                <a:solidFill>
                  <a:schemeClr val="tx1"/>
                </a:solidFill>
              </a:defRPr>
            </a:lvl1pPr>
          </a:lstStyle>
          <a:p>
            <a:r>
              <a:rPr lang="sv-SE" dirty="0"/>
              <a:t>Klicka och skriv rubrik</a:t>
            </a:r>
          </a:p>
        </p:txBody>
      </p:sp>
      <p:sp>
        <p:nvSpPr>
          <p:cNvPr id="3" name="Platshållare för text 2">
            <a:extLst>
              <a:ext uri="{FF2B5EF4-FFF2-40B4-BE49-F238E27FC236}">
                <a16:creationId xmlns:a16="http://schemas.microsoft.com/office/drawing/2014/main" id="{74ABC32F-50A4-A536-4330-2FD2DC6C916E}"/>
              </a:ext>
            </a:extLst>
          </p:cNvPr>
          <p:cNvSpPr>
            <a:spLocks noGrp="1"/>
          </p:cNvSpPr>
          <p:nvPr>
            <p:ph type="body" idx="1" hasCustomPrompt="1"/>
          </p:nvPr>
        </p:nvSpPr>
        <p:spPr>
          <a:xfrm>
            <a:off x="663576" y="2851573"/>
            <a:ext cx="5608800" cy="1393915"/>
          </a:xfrm>
        </p:spPr>
        <p:txBody>
          <a:bodyPr>
            <a:normAutofit/>
          </a:bodyPr>
          <a:lstStyle>
            <a:lvl1pPr marL="0" indent="0">
              <a:buNone/>
              <a:defRPr sz="20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dirty="0"/>
              <a:t>Klicka och skriv underrubrik</a:t>
            </a:r>
          </a:p>
        </p:txBody>
      </p:sp>
      <p:sp>
        <p:nvSpPr>
          <p:cNvPr id="4" name="Platshållare för bild 9">
            <a:extLst>
              <a:ext uri="{FF2B5EF4-FFF2-40B4-BE49-F238E27FC236}">
                <a16:creationId xmlns:a16="http://schemas.microsoft.com/office/drawing/2014/main" id="{24E71E32-748A-2D8D-057D-C54B91B0B186}"/>
              </a:ext>
              <a:ext uri="{C183D7F6-B498-43B3-948B-1728B52AA6E4}">
                <adec:decorative xmlns:adec="http://schemas.microsoft.com/office/drawing/2017/decorative" val="1"/>
              </a:ext>
            </a:extLst>
          </p:cNvPr>
          <p:cNvSpPr>
            <a:spLocks noGrp="1"/>
          </p:cNvSpPr>
          <p:nvPr>
            <p:ph type="pic" sz="quarter" idx="10" hasCustomPrompt="1"/>
          </p:nvPr>
        </p:nvSpPr>
        <p:spPr>
          <a:xfrm>
            <a:off x="6935788" y="0"/>
            <a:ext cx="5256212" cy="6858000"/>
          </a:xfrm>
          <a:solidFill>
            <a:schemeClr val="tx2"/>
          </a:solidFill>
        </p:spPr>
        <p:txBody>
          <a:bodyPr anchor="ctr" anchorCtr="0"/>
          <a:lstStyle>
            <a:lvl1pPr marL="0" indent="0" algn="ctr">
              <a:buNone/>
              <a:defRPr>
                <a:solidFill>
                  <a:schemeClr val="bg1"/>
                </a:solidFill>
              </a:defRPr>
            </a:lvl1pPr>
          </a:lstStyle>
          <a:p>
            <a:r>
              <a:rPr lang="sv-SE" dirty="0"/>
              <a:t>Klicka för att infoga bild</a:t>
            </a:r>
          </a:p>
        </p:txBody>
      </p:sp>
      <p:pic>
        <p:nvPicPr>
          <p:cNvPr id="6" name="Logotyp negativ">
            <a:extLst>
              <a:ext uri="{FF2B5EF4-FFF2-40B4-BE49-F238E27FC236}">
                <a16:creationId xmlns:a16="http://schemas.microsoft.com/office/drawing/2014/main" id="{E3547C8A-1279-B1FD-95A8-1B2985B57149}"/>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74319" y="6198142"/>
            <a:ext cx="1645200" cy="394397"/>
          </a:xfrm>
          <a:prstGeom prst="rect">
            <a:avLst/>
          </a:prstGeom>
        </p:spPr>
      </p:pic>
    </p:spTree>
    <p:extLst>
      <p:ext uri="{BB962C8B-B14F-4D97-AF65-F5344CB8AC3E}">
        <p14:creationId xmlns:p14="http://schemas.microsoft.com/office/powerpoint/2010/main" val="147882810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2" orient="horz" pos="1792">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Kapitelsida tre bild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9E73B1-67FE-D8BD-4288-3571611A123E}"/>
              </a:ext>
            </a:extLst>
          </p:cNvPr>
          <p:cNvSpPr>
            <a:spLocks noGrp="1"/>
          </p:cNvSpPr>
          <p:nvPr>
            <p:ph type="title" hasCustomPrompt="1"/>
          </p:nvPr>
        </p:nvSpPr>
        <p:spPr>
          <a:xfrm>
            <a:off x="663575" y="3163147"/>
            <a:ext cx="10864849" cy="1239508"/>
          </a:xfrm>
        </p:spPr>
        <p:txBody>
          <a:bodyPr anchor="b" anchorCtr="0">
            <a:normAutofit/>
          </a:bodyPr>
          <a:lstStyle>
            <a:lvl1pPr>
              <a:defRPr sz="4400"/>
            </a:lvl1pPr>
          </a:lstStyle>
          <a:p>
            <a:r>
              <a:rPr lang="sv-SE" dirty="0"/>
              <a:t>Klicka och skriv rubrik</a:t>
            </a:r>
          </a:p>
        </p:txBody>
      </p:sp>
      <p:sp>
        <p:nvSpPr>
          <p:cNvPr id="3" name="Platshållare för text 2">
            <a:extLst>
              <a:ext uri="{FF2B5EF4-FFF2-40B4-BE49-F238E27FC236}">
                <a16:creationId xmlns:a16="http://schemas.microsoft.com/office/drawing/2014/main" id="{74ABC32F-50A4-A536-4330-2FD2DC6C916E}"/>
              </a:ext>
            </a:extLst>
          </p:cNvPr>
          <p:cNvSpPr>
            <a:spLocks noGrp="1"/>
          </p:cNvSpPr>
          <p:nvPr>
            <p:ph type="body" idx="1" hasCustomPrompt="1"/>
          </p:nvPr>
        </p:nvSpPr>
        <p:spPr>
          <a:xfrm>
            <a:off x="663575" y="4707467"/>
            <a:ext cx="10864849" cy="1015471"/>
          </a:xfrm>
        </p:spPr>
        <p:txBody>
          <a:bodyPr>
            <a:normAutofit/>
          </a:bodyPr>
          <a:lstStyle>
            <a:lvl1pPr marL="0" indent="0">
              <a:buNone/>
              <a:defRPr sz="20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dirty="0"/>
              <a:t>Klicka och skriv underrubrik</a:t>
            </a:r>
          </a:p>
        </p:txBody>
      </p:sp>
      <p:sp>
        <p:nvSpPr>
          <p:cNvPr id="8" name="Platshållare för bild 7">
            <a:extLst>
              <a:ext uri="{FF2B5EF4-FFF2-40B4-BE49-F238E27FC236}">
                <a16:creationId xmlns:a16="http://schemas.microsoft.com/office/drawing/2014/main" id="{749410FF-2395-C10B-617D-397637DC3AB4}"/>
              </a:ext>
              <a:ext uri="{C183D7F6-B498-43B3-948B-1728B52AA6E4}">
                <adec:decorative xmlns:adec="http://schemas.microsoft.com/office/drawing/2017/decorative" val="1"/>
              </a:ext>
            </a:extLst>
          </p:cNvPr>
          <p:cNvSpPr>
            <a:spLocks noGrp="1"/>
          </p:cNvSpPr>
          <p:nvPr>
            <p:ph type="pic" sz="quarter" idx="10" hasCustomPrompt="1"/>
          </p:nvPr>
        </p:nvSpPr>
        <p:spPr>
          <a:xfrm>
            <a:off x="0" y="-1"/>
            <a:ext cx="4064400" cy="3116263"/>
          </a:xfrm>
          <a:solidFill>
            <a:schemeClr val="accent1"/>
          </a:solidFill>
        </p:spPr>
        <p:txBody>
          <a:bodyPr anchor="ctr" anchorCtr="0"/>
          <a:lstStyle>
            <a:lvl1pPr marL="0" indent="0" algn="ctr">
              <a:buNone/>
              <a:defRPr>
                <a:solidFill>
                  <a:schemeClr val="bg1"/>
                </a:solidFill>
              </a:defRPr>
            </a:lvl1pPr>
          </a:lstStyle>
          <a:p>
            <a:r>
              <a:rPr lang="sv-SE" dirty="0"/>
              <a:t>Klicka för att infoga bild</a:t>
            </a:r>
          </a:p>
        </p:txBody>
      </p:sp>
      <p:sp>
        <p:nvSpPr>
          <p:cNvPr id="9" name="Platshållare för bild 7">
            <a:extLst>
              <a:ext uri="{FF2B5EF4-FFF2-40B4-BE49-F238E27FC236}">
                <a16:creationId xmlns:a16="http://schemas.microsoft.com/office/drawing/2014/main" id="{6D5C9BA9-FF5D-8306-E9B0-A11E95879AA9}"/>
              </a:ext>
              <a:ext uri="{C183D7F6-B498-43B3-948B-1728B52AA6E4}">
                <adec:decorative xmlns:adec="http://schemas.microsoft.com/office/drawing/2017/decorative" val="1"/>
              </a:ext>
            </a:extLst>
          </p:cNvPr>
          <p:cNvSpPr>
            <a:spLocks noGrp="1"/>
          </p:cNvSpPr>
          <p:nvPr>
            <p:ph type="pic" sz="quarter" idx="11" hasCustomPrompt="1"/>
          </p:nvPr>
        </p:nvSpPr>
        <p:spPr>
          <a:xfrm>
            <a:off x="4063800" y="-1"/>
            <a:ext cx="4064400" cy="3116263"/>
          </a:xfrm>
          <a:solidFill>
            <a:schemeClr val="accent2"/>
          </a:solidFill>
        </p:spPr>
        <p:txBody>
          <a:bodyPr anchor="ctr" anchorCtr="0"/>
          <a:lstStyle>
            <a:lvl1pPr marL="0" indent="0" algn="ctr">
              <a:buNone/>
              <a:defRPr>
                <a:solidFill>
                  <a:schemeClr val="bg1"/>
                </a:solidFill>
              </a:defRPr>
            </a:lvl1pPr>
          </a:lstStyle>
          <a:p>
            <a:r>
              <a:rPr lang="sv-SE" dirty="0"/>
              <a:t>Klicka för att infoga bild</a:t>
            </a:r>
          </a:p>
        </p:txBody>
      </p:sp>
      <p:sp>
        <p:nvSpPr>
          <p:cNvPr id="10" name="Platshållare för bild 7">
            <a:extLst>
              <a:ext uri="{FF2B5EF4-FFF2-40B4-BE49-F238E27FC236}">
                <a16:creationId xmlns:a16="http://schemas.microsoft.com/office/drawing/2014/main" id="{E0AC5C21-6CEF-C3F7-91FB-F74BA51E68F7}"/>
              </a:ext>
              <a:ext uri="{C183D7F6-B498-43B3-948B-1728B52AA6E4}">
                <adec:decorative xmlns:adec="http://schemas.microsoft.com/office/drawing/2017/decorative" val="1"/>
              </a:ext>
            </a:extLst>
          </p:cNvPr>
          <p:cNvSpPr>
            <a:spLocks noGrp="1"/>
          </p:cNvSpPr>
          <p:nvPr>
            <p:ph type="pic" sz="quarter" idx="12" hasCustomPrompt="1"/>
          </p:nvPr>
        </p:nvSpPr>
        <p:spPr>
          <a:xfrm>
            <a:off x="8127600" y="-1"/>
            <a:ext cx="4064400" cy="3116263"/>
          </a:xfrm>
          <a:solidFill>
            <a:schemeClr val="accent3"/>
          </a:solidFill>
        </p:spPr>
        <p:txBody>
          <a:bodyPr anchor="ctr" anchorCtr="0"/>
          <a:lstStyle>
            <a:lvl1pPr marL="0" indent="0" algn="ctr">
              <a:buNone/>
              <a:defRPr>
                <a:solidFill>
                  <a:schemeClr val="bg1"/>
                </a:solidFill>
              </a:defRPr>
            </a:lvl1pPr>
          </a:lstStyle>
          <a:p>
            <a:r>
              <a:rPr lang="sv-SE" dirty="0"/>
              <a:t>Klicka för att infoga bild</a:t>
            </a:r>
          </a:p>
        </p:txBody>
      </p:sp>
    </p:spTree>
    <p:extLst>
      <p:ext uri="{BB962C8B-B14F-4D97-AF65-F5344CB8AC3E}">
        <p14:creationId xmlns:p14="http://schemas.microsoft.com/office/powerpoint/2010/main" val="734368164"/>
      </p:ext>
    </p:extLst>
  </p:cSld>
  <p:clrMapOvr>
    <a:masterClrMapping/>
  </p:clrMapOvr>
  <p:extLst>
    <p:ext uri="{DCECCB84-F9BA-43D5-87BE-67443E8EF086}">
      <p15:sldGuideLst xmlns:p15="http://schemas.microsoft.com/office/powerpoint/2012/main">
        <p15:guide id="2" orient="horz" pos="179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bild färg">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EF369D-9470-8737-EA45-08562584F5EF}"/>
              </a:ext>
            </a:extLst>
          </p:cNvPr>
          <p:cNvSpPr>
            <a:spLocks noGrp="1"/>
          </p:cNvSpPr>
          <p:nvPr>
            <p:ph type="ctrTitle" hasCustomPrompt="1"/>
          </p:nvPr>
        </p:nvSpPr>
        <p:spPr>
          <a:xfrm>
            <a:off x="1524000" y="907627"/>
            <a:ext cx="9144000" cy="1953126"/>
          </a:xfrm>
        </p:spPr>
        <p:txBody>
          <a:bodyPr anchor="b">
            <a:normAutofit/>
          </a:bodyPr>
          <a:lstStyle>
            <a:lvl1pPr algn="ctr">
              <a:defRPr sz="5400">
                <a:solidFill>
                  <a:schemeClr val="tx1"/>
                </a:solidFill>
              </a:defRPr>
            </a:lvl1pPr>
          </a:lstStyle>
          <a:p>
            <a:r>
              <a:rPr lang="sv-SE" dirty="0"/>
              <a:t>Klicka och skriv rubrik</a:t>
            </a:r>
          </a:p>
        </p:txBody>
      </p:sp>
      <p:sp>
        <p:nvSpPr>
          <p:cNvPr id="3" name="Underrubrik 2">
            <a:extLst>
              <a:ext uri="{FF2B5EF4-FFF2-40B4-BE49-F238E27FC236}">
                <a16:creationId xmlns:a16="http://schemas.microsoft.com/office/drawing/2014/main" id="{D5C1FECC-D55E-E070-B712-08F1438FE06D}"/>
              </a:ext>
            </a:extLst>
          </p:cNvPr>
          <p:cNvSpPr>
            <a:spLocks noGrp="1"/>
          </p:cNvSpPr>
          <p:nvPr>
            <p:ph type="subTitle" idx="1" hasCustomPrompt="1"/>
          </p:nvPr>
        </p:nvSpPr>
        <p:spPr>
          <a:xfrm>
            <a:off x="1524000" y="3235507"/>
            <a:ext cx="9144000" cy="2022293"/>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och skriv underrubrik</a:t>
            </a:r>
          </a:p>
        </p:txBody>
      </p:sp>
      <p:sp>
        <p:nvSpPr>
          <p:cNvPr id="17" name="Platshållare för text 15">
            <a:extLst>
              <a:ext uri="{FF2B5EF4-FFF2-40B4-BE49-F238E27FC236}">
                <a16:creationId xmlns:a16="http://schemas.microsoft.com/office/drawing/2014/main" id="{68365372-7801-1D33-E98B-AAA64B6A65AE}"/>
              </a:ext>
            </a:extLst>
          </p:cNvPr>
          <p:cNvSpPr>
            <a:spLocks noGrp="1"/>
          </p:cNvSpPr>
          <p:nvPr>
            <p:ph type="body" sz="quarter" idx="10" hasCustomPrompt="1"/>
          </p:nvPr>
        </p:nvSpPr>
        <p:spPr>
          <a:xfrm>
            <a:off x="4937760" y="6286396"/>
            <a:ext cx="6990715" cy="331152"/>
          </a:xfrm>
        </p:spPr>
        <p:txBody>
          <a:bodyPr anchor="b" anchorCtr="0"/>
          <a:lstStyle>
            <a:lvl1pPr marL="0" indent="0" algn="r">
              <a:buNone/>
              <a:defRPr>
                <a:solidFill>
                  <a:schemeClr val="tx1"/>
                </a:solidFill>
              </a:defRPr>
            </a:lvl1pPr>
          </a:lstStyle>
          <a:p>
            <a:pPr lvl="0"/>
            <a:r>
              <a:rPr lang="sv-SE" dirty="0"/>
              <a:t>Klicka och skriv namn och datum</a:t>
            </a:r>
          </a:p>
        </p:txBody>
      </p:sp>
      <p:pic>
        <p:nvPicPr>
          <p:cNvPr id="4" name="Logotyp negativ">
            <a:extLst>
              <a:ext uri="{FF2B5EF4-FFF2-40B4-BE49-F238E27FC236}">
                <a16:creationId xmlns:a16="http://schemas.microsoft.com/office/drawing/2014/main" id="{C4D7E1E2-FF39-2FFB-F15B-1DC461E4F9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74319" y="6198142"/>
            <a:ext cx="1645200" cy="394397"/>
          </a:xfrm>
          <a:prstGeom prst="rect">
            <a:avLst/>
          </a:prstGeom>
        </p:spPr>
      </p:pic>
    </p:spTree>
    <p:extLst>
      <p:ext uri="{BB962C8B-B14F-4D97-AF65-F5344CB8AC3E}">
        <p14:creationId xmlns:p14="http://schemas.microsoft.com/office/powerpoint/2010/main" val="257936242"/>
      </p:ext>
    </p:extLst>
  </p:cSld>
  <p:clrMapOvr>
    <a:overrideClrMapping bg1="dk1" tx1="lt1" bg2="dk2" tx2="lt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Kapitelsida färg tre bilder">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9E73B1-67FE-D8BD-4288-3571611A123E}"/>
              </a:ext>
            </a:extLst>
          </p:cNvPr>
          <p:cNvSpPr>
            <a:spLocks noGrp="1"/>
          </p:cNvSpPr>
          <p:nvPr>
            <p:ph type="title" hasCustomPrompt="1"/>
          </p:nvPr>
        </p:nvSpPr>
        <p:spPr>
          <a:xfrm>
            <a:off x="663575" y="3163147"/>
            <a:ext cx="10864849" cy="1239508"/>
          </a:xfrm>
        </p:spPr>
        <p:txBody>
          <a:bodyPr anchor="b" anchorCtr="0">
            <a:normAutofit/>
          </a:bodyPr>
          <a:lstStyle>
            <a:lvl1pPr>
              <a:defRPr sz="4400">
                <a:solidFill>
                  <a:schemeClr val="tx1"/>
                </a:solidFill>
              </a:defRPr>
            </a:lvl1pPr>
          </a:lstStyle>
          <a:p>
            <a:r>
              <a:rPr lang="sv-SE" dirty="0"/>
              <a:t>Klicka och skriv rubrik</a:t>
            </a:r>
          </a:p>
        </p:txBody>
      </p:sp>
      <p:sp>
        <p:nvSpPr>
          <p:cNvPr id="3" name="Platshållare för text 2">
            <a:extLst>
              <a:ext uri="{FF2B5EF4-FFF2-40B4-BE49-F238E27FC236}">
                <a16:creationId xmlns:a16="http://schemas.microsoft.com/office/drawing/2014/main" id="{74ABC32F-50A4-A536-4330-2FD2DC6C916E}"/>
              </a:ext>
            </a:extLst>
          </p:cNvPr>
          <p:cNvSpPr>
            <a:spLocks noGrp="1"/>
          </p:cNvSpPr>
          <p:nvPr>
            <p:ph type="body" idx="1" hasCustomPrompt="1"/>
          </p:nvPr>
        </p:nvSpPr>
        <p:spPr>
          <a:xfrm>
            <a:off x="663575" y="4707467"/>
            <a:ext cx="10864849" cy="1015471"/>
          </a:xfrm>
        </p:spPr>
        <p:txBody>
          <a:bodyPr>
            <a:normAutofit/>
          </a:bodyPr>
          <a:lstStyle>
            <a:lvl1pPr marL="0" indent="0">
              <a:buNone/>
              <a:defRPr sz="20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dirty="0"/>
              <a:t>Klicka och skriv underrubrik</a:t>
            </a:r>
          </a:p>
        </p:txBody>
      </p:sp>
      <p:sp>
        <p:nvSpPr>
          <p:cNvPr id="8" name="Platshållare för bild 7">
            <a:extLst>
              <a:ext uri="{FF2B5EF4-FFF2-40B4-BE49-F238E27FC236}">
                <a16:creationId xmlns:a16="http://schemas.microsoft.com/office/drawing/2014/main" id="{749410FF-2395-C10B-617D-397637DC3AB4}"/>
              </a:ext>
              <a:ext uri="{C183D7F6-B498-43B3-948B-1728B52AA6E4}">
                <adec:decorative xmlns:adec="http://schemas.microsoft.com/office/drawing/2017/decorative" val="1"/>
              </a:ext>
            </a:extLst>
          </p:cNvPr>
          <p:cNvSpPr>
            <a:spLocks noGrp="1"/>
          </p:cNvSpPr>
          <p:nvPr>
            <p:ph type="pic" sz="quarter" idx="10" hasCustomPrompt="1"/>
          </p:nvPr>
        </p:nvSpPr>
        <p:spPr>
          <a:xfrm>
            <a:off x="0" y="-1"/>
            <a:ext cx="4064400" cy="3116263"/>
          </a:xfrm>
          <a:solidFill>
            <a:schemeClr val="accent2"/>
          </a:solidFill>
        </p:spPr>
        <p:txBody>
          <a:bodyPr anchor="ctr" anchorCtr="0"/>
          <a:lstStyle>
            <a:lvl1pPr marL="0" indent="0" algn="ctr">
              <a:buNone/>
              <a:defRPr>
                <a:solidFill>
                  <a:schemeClr val="tx1"/>
                </a:solidFill>
              </a:defRPr>
            </a:lvl1pPr>
          </a:lstStyle>
          <a:p>
            <a:r>
              <a:rPr lang="sv-SE" dirty="0"/>
              <a:t>Klicka för att infoga bild</a:t>
            </a:r>
          </a:p>
        </p:txBody>
      </p:sp>
      <p:sp>
        <p:nvSpPr>
          <p:cNvPr id="9" name="Platshållare för bild 7">
            <a:extLst>
              <a:ext uri="{FF2B5EF4-FFF2-40B4-BE49-F238E27FC236}">
                <a16:creationId xmlns:a16="http://schemas.microsoft.com/office/drawing/2014/main" id="{6D5C9BA9-FF5D-8306-E9B0-A11E95879AA9}"/>
              </a:ext>
              <a:ext uri="{C183D7F6-B498-43B3-948B-1728B52AA6E4}">
                <adec:decorative xmlns:adec="http://schemas.microsoft.com/office/drawing/2017/decorative" val="1"/>
              </a:ext>
            </a:extLst>
          </p:cNvPr>
          <p:cNvSpPr>
            <a:spLocks noGrp="1"/>
          </p:cNvSpPr>
          <p:nvPr>
            <p:ph type="pic" sz="quarter" idx="11" hasCustomPrompt="1"/>
          </p:nvPr>
        </p:nvSpPr>
        <p:spPr>
          <a:xfrm>
            <a:off x="4063800" y="-1"/>
            <a:ext cx="4064400" cy="3116263"/>
          </a:xfrm>
          <a:solidFill>
            <a:schemeClr val="accent3"/>
          </a:solidFill>
        </p:spPr>
        <p:txBody>
          <a:bodyPr anchor="ctr" anchorCtr="0"/>
          <a:lstStyle>
            <a:lvl1pPr marL="0" indent="0" algn="ctr">
              <a:buNone/>
              <a:defRPr>
                <a:solidFill>
                  <a:schemeClr val="tx1"/>
                </a:solidFill>
              </a:defRPr>
            </a:lvl1pPr>
          </a:lstStyle>
          <a:p>
            <a:r>
              <a:rPr lang="sv-SE" dirty="0"/>
              <a:t>Klicka för att infoga bild</a:t>
            </a:r>
          </a:p>
        </p:txBody>
      </p:sp>
      <p:sp>
        <p:nvSpPr>
          <p:cNvPr id="10" name="Platshållare för bild 7">
            <a:extLst>
              <a:ext uri="{FF2B5EF4-FFF2-40B4-BE49-F238E27FC236}">
                <a16:creationId xmlns:a16="http://schemas.microsoft.com/office/drawing/2014/main" id="{E0AC5C21-6CEF-C3F7-91FB-F74BA51E68F7}"/>
              </a:ext>
              <a:ext uri="{C183D7F6-B498-43B3-948B-1728B52AA6E4}">
                <adec:decorative xmlns:adec="http://schemas.microsoft.com/office/drawing/2017/decorative" val="1"/>
              </a:ext>
            </a:extLst>
          </p:cNvPr>
          <p:cNvSpPr>
            <a:spLocks noGrp="1"/>
          </p:cNvSpPr>
          <p:nvPr>
            <p:ph type="pic" sz="quarter" idx="12" hasCustomPrompt="1"/>
          </p:nvPr>
        </p:nvSpPr>
        <p:spPr>
          <a:xfrm>
            <a:off x="8127600" y="-1"/>
            <a:ext cx="4064400" cy="3116263"/>
          </a:xfrm>
          <a:solidFill>
            <a:schemeClr val="accent4"/>
          </a:solidFill>
        </p:spPr>
        <p:txBody>
          <a:bodyPr anchor="ctr" anchorCtr="0"/>
          <a:lstStyle>
            <a:lvl1pPr marL="0" indent="0" algn="ctr">
              <a:buNone/>
              <a:defRPr>
                <a:solidFill>
                  <a:schemeClr val="tx1"/>
                </a:solidFill>
              </a:defRPr>
            </a:lvl1pPr>
          </a:lstStyle>
          <a:p>
            <a:r>
              <a:rPr lang="sv-SE" dirty="0"/>
              <a:t>Klicka för att infoga bild</a:t>
            </a:r>
          </a:p>
        </p:txBody>
      </p:sp>
      <p:pic>
        <p:nvPicPr>
          <p:cNvPr id="4" name="Logotyp negativ">
            <a:extLst>
              <a:ext uri="{FF2B5EF4-FFF2-40B4-BE49-F238E27FC236}">
                <a16:creationId xmlns:a16="http://schemas.microsoft.com/office/drawing/2014/main" id="{2726BCC9-6959-BEE7-EE59-F7E3EE6AC56D}"/>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74319" y="6198142"/>
            <a:ext cx="1645200" cy="394397"/>
          </a:xfrm>
          <a:prstGeom prst="rect">
            <a:avLst/>
          </a:prstGeom>
        </p:spPr>
      </p:pic>
    </p:spTree>
    <p:extLst>
      <p:ext uri="{BB962C8B-B14F-4D97-AF65-F5344CB8AC3E}">
        <p14:creationId xmlns:p14="http://schemas.microsoft.com/office/powerpoint/2010/main" val="376388992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2" orient="horz" pos="179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acksida 1">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EF369D-9470-8737-EA45-08562584F5EF}"/>
              </a:ext>
            </a:extLst>
          </p:cNvPr>
          <p:cNvSpPr>
            <a:spLocks noGrp="1"/>
          </p:cNvSpPr>
          <p:nvPr>
            <p:ph type="ctrTitle" hasCustomPrompt="1"/>
          </p:nvPr>
        </p:nvSpPr>
        <p:spPr>
          <a:xfrm>
            <a:off x="1524000" y="4010526"/>
            <a:ext cx="9144000" cy="1712412"/>
          </a:xfrm>
        </p:spPr>
        <p:txBody>
          <a:bodyPr anchor="t" anchorCtr="0">
            <a:normAutofit/>
          </a:bodyPr>
          <a:lstStyle>
            <a:lvl1pPr algn="ctr">
              <a:defRPr sz="5400">
                <a:solidFill>
                  <a:schemeClr val="tx1"/>
                </a:solidFill>
              </a:defRPr>
            </a:lvl1pPr>
          </a:lstStyle>
          <a:p>
            <a:r>
              <a:rPr lang="sv-SE" dirty="0"/>
              <a:t>Klicka och skriv tackfras</a:t>
            </a:r>
          </a:p>
        </p:txBody>
      </p:sp>
      <p:sp>
        <p:nvSpPr>
          <p:cNvPr id="17" name="Platshållare för text 15">
            <a:extLst>
              <a:ext uri="{FF2B5EF4-FFF2-40B4-BE49-F238E27FC236}">
                <a16:creationId xmlns:a16="http://schemas.microsoft.com/office/drawing/2014/main" id="{68365372-7801-1D33-E98B-AAA64B6A65AE}"/>
              </a:ext>
            </a:extLst>
          </p:cNvPr>
          <p:cNvSpPr>
            <a:spLocks noGrp="1"/>
          </p:cNvSpPr>
          <p:nvPr>
            <p:ph type="body" sz="quarter" idx="10" hasCustomPrompt="1"/>
          </p:nvPr>
        </p:nvSpPr>
        <p:spPr>
          <a:xfrm>
            <a:off x="4937760" y="6286396"/>
            <a:ext cx="6990715" cy="331152"/>
          </a:xfrm>
        </p:spPr>
        <p:txBody>
          <a:bodyPr anchor="b" anchorCtr="0"/>
          <a:lstStyle>
            <a:lvl1pPr marL="0" indent="0" algn="r">
              <a:buNone/>
              <a:defRPr>
                <a:solidFill>
                  <a:schemeClr val="tx1"/>
                </a:solidFill>
              </a:defRPr>
            </a:lvl1pPr>
          </a:lstStyle>
          <a:p>
            <a:pPr lvl="0"/>
            <a:r>
              <a:rPr lang="sv-SE" dirty="0"/>
              <a:t>Klicka och skriv kontaktuppgifter</a:t>
            </a:r>
          </a:p>
        </p:txBody>
      </p:sp>
      <p:pic>
        <p:nvPicPr>
          <p:cNvPr id="3" name="Logotyp negativ">
            <a:extLst>
              <a:ext uri="{FF2B5EF4-FFF2-40B4-BE49-F238E27FC236}">
                <a16:creationId xmlns:a16="http://schemas.microsoft.com/office/drawing/2014/main" id="{180782C6-53AD-F0F0-E991-3920D384CF21}"/>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552611" y="2021068"/>
            <a:ext cx="5112000" cy="1225479"/>
          </a:xfrm>
          <a:prstGeom prst="rect">
            <a:avLst/>
          </a:prstGeom>
        </p:spPr>
      </p:pic>
    </p:spTree>
    <p:extLst>
      <p:ext uri="{BB962C8B-B14F-4D97-AF65-F5344CB8AC3E}">
        <p14:creationId xmlns:p14="http://schemas.microsoft.com/office/powerpoint/2010/main" val="860939947"/>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acksida 2">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EF369D-9470-8737-EA45-08562584F5EF}"/>
              </a:ext>
            </a:extLst>
          </p:cNvPr>
          <p:cNvSpPr>
            <a:spLocks noGrp="1"/>
          </p:cNvSpPr>
          <p:nvPr>
            <p:ph type="ctrTitle" hasCustomPrompt="1"/>
          </p:nvPr>
        </p:nvSpPr>
        <p:spPr>
          <a:xfrm>
            <a:off x="663575" y="1497013"/>
            <a:ext cx="5608638" cy="2113200"/>
          </a:xfrm>
        </p:spPr>
        <p:txBody>
          <a:bodyPr anchor="t" anchorCtr="0">
            <a:normAutofit/>
          </a:bodyPr>
          <a:lstStyle>
            <a:lvl1pPr algn="ctr">
              <a:defRPr sz="5400">
                <a:solidFill>
                  <a:schemeClr val="tx1"/>
                </a:solidFill>
              </a:defRPr>
            </a:lvl1pPr>
          </a:lstStyle>
          <a:p>
            <a:r>
              <a:rPr lang="sv-SE" dirty="0"/>
              <a:t>Klicka och skriv tackfras</a:t>
            </a:r>
          </a:p>
        </p:txBody>
      </p:sp>
      <p:sp>
        <p:nvSpPr>
          <p:cNvPr id="3" name="Platshållare för bild 9">
            <a:extLst>
              <a:ext uri="{FF2B5EF4-FFF2-40B4-BE49-F238E27FC236}">
                <a16:creationId xmlns:a16="http://schemas.microsoft.com/office/drawing/2014/main" id="{4872702C-4BB7-4DD8-9799-E6881748B6E4}"/>
              </a:ext>
              <a:ext uri="{C183D7F6-B498-43B3-948B-1728B52AA6E4}">
                <adec:decorative xmlns:adec="http://schemas.microsoft.com/office/drawing/2017/decorative" val="1"/>
              </a:ext>
            </a:extLst>
          </p:cNvPr>
          <p:cNvSpPr>
            <a:spLocks noGrp="1"/>
          </p:cNvSpPr>
          <p:nvPr>
            <p:ph type="pic" sz="quarter" idx="11" hasCustomPrompt="1"/>
          </p:nvPr>
        </p:nvSpPr>
        <p:spPr>
          <a:xfrm>
            <a:off x="6935788" y="0"/>
            <a:ext cx="5256212" cy="6858000"/>
          </a:xfrm>
          <a:solidFill>
            <a:schemeClr val="tx2"/>
          </a:solidFill>
        </p:spPr>
        <p:txBody>
          <a:bodyPr anchor="ctr" anchorCtr="0"/>
          <a:lstStyle>
            <a:lvl1pPr marL="0" indent="0" algn="ctr">
              <a:buNone/>
              <a:defRPr>
                <a:solidFill>
                  <a:schemeClr val="bg1"/>
                </a:solidFill>
              </a:defRPr>
            </a:lvl1pPr>
          </a:lstStyle>
          <a:p>
            <a:r>
              <a:rPr lang="sv-SE" dirty="0"/>
              <a:t>Klicka för att infoga bild</a:t>
            </a:r>
          </a:p>
        </p:txBody>
      </p:sp>
      <p:pic>
        <p:nvPicPr>
          <p:cNvPr id="4" name="Logotyp negativ">
            <a:extLst>
              <a:ext uri="{FF2B5EF4-FFF2-40B4-BE49-F238E27FC236}">
                <a16:creationId xmlns:a16="http://schemas.microsoft.com/office/drawing/2014/main" id="{3E1D66BA-2842-B624-FD76-9BCF7C1EDBF2}"/>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901894" y="4634891"/>
            <a:ext cx="3132000" cy="750822"/>
          </a:xfrm>
          <a:prstGeom prst="rect">
            <a:avLst/>
          </a:prstGeom>
        </p:spPr>
      </p:pic>
    </p:spTree>
    <p:extLst>
      <p:ext uri="{BB962C8B-B14F-4D97-AF65-F5344CB8AC3E}">
        <p14:creationId xmlns:p14="http://schemas.microsoft.com/office/powerpoint/2010/main" val="3149606440"/>
      </p:ext>
    </p:extLst>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acksida 3">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EF369D-9470-8737-EA45-08562584F5EF}"/>
              </a:ext>
            </a:extLst>
          </p:cNvPr>
          <p:cNvSpPr>
            <a:spLocks noGrp="1"/>
          </p:cNvSpPr>
          <p:nvPr>
            <p:ph type="ctrTitle" hasCustomPrompt="1"/>
          </p:nvPr>
        </p:nvSpPr>
        <p:spPr>
          <a:xfrm>
            <a:off x="663575" y="1497013"/>
            <a:ext cx="5608638" cy="2113200"/>
          </a:xfrm>
        </p:spPr>
        <p:txBody>
          <a:bodyPr anchor="t" anchorCtr="0">
            <a:normAutofit/>
          </a:bodyPr>
          <a:lstStyle>
            <a:lvl1pPr algn="ctr">
              <a:defRPr sz="5400">
                <a:solidFill>
                  <a:schemeClr val="tx1"/>
                </a:solidFill>
              </a:defRPr>
            </a:lvl1pPr>
          </a:lstStyle>
          <a:p>
            <a:r>
              <a:rPr lang="sv-SE" dirty="0"/>
              <a:t>Klicka och skriv tackfras</a:t>
            </a:r>
          </a:p>
        </p:txBody>
      </p:sp>
      <p:pic>
        <p:nvPicPr>
          <p:cNvPr id="4" name="Logotyp negativ">
            <a:extLst>
              <a:ext uri="{FF2B5EF4-FFF2-40B4-BE49-F238E27FC236}">
                <a16:creationId xmlns:a16="http://schemas.microsoft.com/office/drawing/2014/main" id="{3E1D66BA-2842-B624-FD76-9BCF7C1EDBF2}"/>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901894" y="4634891"/>
            <a:ext cx="3132000" cy="750822"/>
          </a:xfrm>
          <a:prstGeom prst="rect">
            <a:avLst/>
          </a:prstGeom>
        </p:spPr>
      </p:pic>
      <p:sp>
        <p:nvSpPr>
          <p:cNvPr id="5" name="Platshållare för bild 9">
            <a:extLst>
              <a:ext uri="{FF2B5EF4-FFF2-40B4-BE49-F238E27FC236}">
                <a16:creationId xmlns:a16="http://schemas.microsoft.com/office/drawing/2014/main" id="{D0DB069A-7AED-FFFA-95D4-8823829A3D13}"/>
              </a:ext>
              <a:ext uri="{C183D7F6-B498-43B3-948B-1728B52AA6E4}">
                <adec:decorative xmlns:adec="http://schemas.microsoft.com/office/drawing/2017/decorative" val="1"/>
              </a:ext>
            </a:extLst>
          </p:cNvPr>
          <p:cNvSpPr>
            <a:spLocks noGrp="1"/>
          </p:cNvSpPr>
          <p:nvPr>
            <p:ph type="pic" sz="quarter" idx="11" hasCustomPrompt="1"/>
          </p:nvPr>
        </p:nvSpPr>
        <p:spPr>
          <a:xfrm>
            <a:off x="6935788" y="0"/>
            <a:ext cx="5256212" cy="3430800"/>
          </a:xfrm>
          <a:solidFill>
            <a:schemeClr val="tx2"/>
          </a:solidFill>
        </p:spPr>
        <p:txBody>
          <a:bodyPr anchor="ctr" anchorCtr="0"/>
          <a:lstStyle>
            <a:lvl1pPr marL="0" indent="0" algn="ctr">
              <a:buNone/>
              <a:defRPr/>
            </a:lvl1pPr>
          </a:lstStyle>
          <a:p>
            <a:r>
              <a:rPr lang="sv-SE" dirty="0"/>
              <a:t>Klicka för att infoga bild</a:t>
            </a:r>
          </a:p>
        </p:txBody>
      </p:sp>
      <p:sp>
        <p:nvSpPr>
          <p:cNvPr id="6" name="Rektangel 5">
            <a:extLst>
              <a:ext uri="{FF2B5EF4-FFF2-40B4-BE49-F238E27FC236}">
                <a16:creationId xmlns:a16="http://schemas.microsoft.com/office/drawing/2014/main" id="{05733F0C-472D-E0E2-740D-7C2A419C3B7E}"/>
              </a:ext>
              <a:ext uri="{C183D7F6-B498-43B3-948B-1728B52AA6E4}">
                <adec:decorative xmlns:adec="http://schemas.microsoft.com/office/drawing/2017/decorative" val="1"/>
              </a:ext>
            </a:extLst>
          </p:cNvPr>
          <p:cNvSpPr/>
          <p:nvPr userDrawn="1"/>
        </p:nvSpPr>
        <p:spPr>
          <a:xfrm>
            <a:off x="6936000" y="3429000"/>
            <a:ext cx="5256000" cy="3429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Platshållare för text 14">
            <a:extLst>
              <a:ext uri="{FF2B5EF4-FFF2-40B4-BE49-F238E27FC236}">
                <a16:creationId xmlns:a16="http://schemas.microsoft.com/office/drawing/2014/main" id="{32B61EFD-5C29-E5C1-2D16-092B9F0DA06C}"/>
              </a:ext>
              <a:ext uri="{C183D7F6-B498-43B3-948B-1728B52AA6E4}">
                <adec:decorative xmlns:adec="http://schemas.microsoft.com/office/drawing/2017/decorative" val="0"/>
              </a:ext>
            </a:extLst>
          </p:cNvPr>
          <p:cNvSpPr>
            <a:spLocks noGrp="1"/>
          </p:cNvSpPr>
          <p:nvPr>
            <p:ph type="body" sz="quarter" idx="16" hasCustomPrompt="1"/>
          </p:nvPr>
        </p:nvSpPr>
        <p:spPr>
          <a:xfrm>
            <a:off x="7282800" y="3765600"/>
            <a:ext cx="4557600" cy="1958400"/>
          </a:xfrm>
        </p:spPr>
        <p:txBody>
          <a:bodyPr>
            <a:normAutofit/>
          </a:bodyPr>
          <a:lstStyle>
            <a:lvl1pPr marL="144000" indent="-144000">
              <a:spcBef>
                <a:spcPts val="600"/>
              </a:spcBef>
              <a:buClr>
                <a:schemeClr val="tx1"/>
              </a:buClr>
              <a:defRPr sz="1400">
                <a:solidFill>
                  <a:schemeClr val="tx1"/>
                </a:solidFill>
              </a:defRPr>
            </a:lvl1pPr>
            <a:lvl2pPr marL="360000" indent="-180000">
              <a:defRPr sz="1400">
                <a:solidFill>
                  <a:schemeClr val="tx1"/>
                </a:solidFill>
              </a:defRPr>
            </a:lvl2pPr>
            <a:lvl3pPr marL="540000" indent="-180000">
              <a:defRPr sz="1400">
                <a:solidFill>
                  <a:schemeClr val="tx1"/>
                </a:solidFill>
              </a:defRPr>
            </a:lvl3pPr>
            <a:lvl4pPr marL="720000" indent="-180000">
              <a:defRPr sz="1400">
                <a:solidFill>
                  <a:schemeClr val="tx1"/>
                </a:solidFill>
              </a:defRPr>
            </a:lvl4pPr>
            <a:lvl5pPr marL="900000" indent="-180000">
              <a:defRPr sz="1400">
                <a:solidFill>
                  <a:schemeClr val="tx1"/>
                </a:solidFill>
              </a:defRPr>
            </a:lvl5pPr>
          </a:lstStyle>
          <a:p>
            <a:pPr lvl="0"/>
            <a:r>
              <a:rPr lang="sv-SE" dirty="0"/>
              <a:t>Klicka och skriv kontaktuppgifter</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582518517"/>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bild med bild">
    <p:spTree>
      <p:nvGrpSpPr>
        <p:cNvPr id="1" name=""/>
        <p:cNvGrpSpPr/>
        <p:nvPr/>
      </p:nvGrpSpPr>
      <p:grpSpPr>
        <a:xfrm>
          <a:off x="0" y="0"/>
          <a:ext cx="0" cy="0"/>
          <a:chOff x="0" y="0"/>
          <a:chExt cx="0" cy="0"/>
        </a:xfrm>
      </p:grpSpPr>
      <p:sp>
        <p:nvSpPr>
          <p:cNvPr id="10" name="Platshållare för bild 9">
            <a:extLst>
              <a:ext uri="{FF2B5EF4-FFF2-40B4-BE49-F238E27FC236}">
                <a16:creationId xmlns:a16="http://schemas.microsoft.com/office/drawing/2014/main" id="{3615FC79-AC27-776E-E6B3-9B31B58667E4}"/>
              </a:ext>
              <a:ext uri="{C183D7F6-B498-43B3-948B-1728B52AA6E4}">
                <adec:decorative xmlns:adec="http://schemas.microsoft.com/office/drawing/2017/decorative" val="1"/>
              </a:ext>
            </a:extLst>
          </p:cNvPr>
          <p:cNvSpPr>
            <a:spLocks noGrp="1"/>
          </p:cNvSpPr>
          <p:nvPr>
            <p:ph type="pic" sz="quarter" idx="13" hasCustomPrompt="1"/>
          </p:nvPr>
        </p:nvSpPr>
        <p:spPr>
          <a:xfrm>
            <a:off x="0" y="1"/>
            <a:ext cx="12192000" cy="6001199"/>
          </a:xfrm>
          <a:solidFill>
            <a:schemeClr val="bg2"/>
          </a:solidFill>
        </p:spPr>
        <p:txBody>
          <a:bodyPr tIns="540000"/>
          <a:lstStyle>
            <a:lvl1pPr marL="0" indent="0" algn="ctr">
              <a:buNone/>
              <a:defRPr/>
            </a:lvl1pPr>
          </a:lstStyle>
          <a:p>
            <a:r>
              <a:rPr lang="sv-SE" dirty="0"/>
              <a:t>Klicka och infoga bild</a:t>
            </a:r>
          </a:p>
        </p:txBody>
      </p:sp>
      <p:sp>
        <p:nvSpPr>
          <p:cNvPr id="2" name="Rubrik 1">
            <a:extLst>
              <a:ext uri="{FF2B5EF4-FFF2-40B4-BE49-F238E27FC236}">
                <a16:creationId xmlns:a16="http://schemas.microsoft.com/office/drawing/2014/main" id="{1CEF369D-9470-8737-EA45-08562584F5EF}"/>
              </a:ext>
            </a:extLst>
          </p:cNvPr>
          <p:cNvSpPr>
            <a:spLocks noGrp="1"/>
          </p:cNvSpPr>
          <p:nvPr>
            <p:ph type="ctrTitle" hasCustomPrompt="1"/>
          </p:nvPr>
        </p:nvSpPr>
        <p:spPr>
          <a:xfrm>
            <a:off x="1524000" y="907627"/>
            <a:ext cx="9144000" cy="1953126"/>
          </a:xfrm>
        </p:spPr>
        <p:txBody>
          <a:bodyPr anchor="b">
            <a:normAutofit/>
          </a:bodyPr>
          <a:lstStyle>
            <a:lvl1pPr algn="ctr">
              <a:defRPr sz="5400"/>
            </a:lvl1pPr>
          </a:lstStyle>
          <a:p>
            <a:r>
              <a:rPr lang="sv-SE" dirty="0"/>
              <a:t>Klicka och skriv rubrik</a:t>
            </a:r>
          </a:p>
        </p:txBody>
      </p:sp>
      <p:sp>
        <p:nvSpPr>
          <p:cNvPr id="3" name="Underrubrik 2">
            <a:extLst>
              <a:ext uri="{FF2B5EF4-FFF2-40B4-BE49-F238E27FC236}">
                <a16:creationId xmlns:a16="http://schemas.microsoft.com/office/drawing/2014/main" id="{D5C1FECC-D55E-E070-B712-08F1438FE06D}"/>
              </a:ext>
            </a:extLst>
          </p:cNvPr>
          <p:cNvSpPr>
            <a:spLocks noGrp="1"/>
          </p:cNvSpPr>
          <p:nvPr>
            <p:ph type="subTitle" idx="1" hasCustomPrompt="1"/>
          </p:nvPr>
        </p:nvSpPr>
        <p:spPr>
          <a:xfrm>
            <a:off x="1524000" y="3235507"/>
            <a:ext cx="9144000" cy="202229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och skriv underrubrik</a:t>
            </a:r>
          </a:p>
        </p:txBody>
      </p:sp>
      <p:sp>
        <p:nvSpPr>
          <p:cNvPr id="16" name="Platshållare för text 15">
            <a:extLst>
              <a:ext uri="{FF2B5EF4-FFF2-40B4-BE49-F238E27FC236}">
                <a16:creationId xmlns:a16="http://schemas.microsoft.com/office/drawing/2014/main" id="{25749803-3E74-504F-776B-31EFB63EDD9B}"/>
              </a:ext>
            </a:extLst>
          </p:cNvPr>
          <p:cNvSpPr>
            <a:spLocks noGrp="1"/>
          </p:cNvSpPr>
          <p:nvPr>
            <p:ph type="body" sz="quarter" idx="10" hasCustomPrompt="1"/>
          </p:nvPr>
        </p:nvSpPr>
        <p:spPr>
          <a:xfrm>
            <a:off x="4937759" y="6286396"/>
            <a:ext cx="6990715" cy="331152"/>
          </a:xfrm>
        </p:spPr>
        <p:txBody>
          <a:bodyPr anchor="b" anchorCtr="0"/>
          <a:lstStyle>
            <a:lvl1pPr marL="0" indent="0" algn="r">
              <a:buNone/>
              <a:defRPr/>
            </a:lvl1pPr>
          </a:lstStyle>
          <a:p>
            <a:pPr lvl="0"/>
            <a:r>
              <a:rPr lang="sv-SE" dirty="0"/>
              <a:t>Klicka och skriv namn och datum</a:t>
            </a:r>
          </a:p>
        </p:txBody>
      </p:sp>
    </p:spTree>
    <p:extLst>
      <p:ext uri="{BB962C8B-B14F-4D97-AF65-F5344CB8AC3E}">
        <p14:creationId xmlns:p14="http://schemas.microsoft.com/office/powerpoint/2010/main" val="1754682979"/>
      </p:ext>
    </p:extLst>
  </p:cSld>
  <p:clrMapOvr>
    <a:masterClrMapping/>
  </p:clrMapOvr>
  <p:extLst>
    <p:ext uri="{DCECCB84-F9BA-43D5-87BE-67443E8EF086}">
      <p15:sldGuideLst xmlns:p15="http://schemas.microsoft.com/office/powerpoint/2012/main">
        <p15:guide id="1" orient="horz" pos="41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bild med rörlig bakgrund">
    <p:spTree>
      <p:nvGrpSpPr>
        <p:cNvPr id="1" name=""/>
        <p:cNvGrpSpPr/>
        <p:nvPr/>
      </p:nvGrpSpPr>
      <p:grpSpPr>
        <a:xfrm>
          <a:off x="0" y="0"/>
          <a:ext cx="0" cy="0"/>
          <a:chOff x="0" y="0"/>
          <a:chExt cx="0" cy="0"/>
        </a:xfrm>
      </p:grpSpPr>
      <p:sp>
        <p:nvSpPr>
          <p:cNvPr id="6" name="Platshållare för media 4">
            <a:extLst>
              <a:ext uri="{FF2B5EF4-FFF2-40B4-BE49-F238E27FC236}">
                <a16:creationId xmlns:a16="http://schemas.microsoft.com/office/drawing/2014/main" id="{626B1AC7-545B-EEF6-B03D-8616B7F22D49}"/>
              </a:ext>
              <a:ext uri="{C183D7F6-B498-43B3-948B-1728B52AA6E4}">
                <adec:decorative xmlns:adec="http://schemas.microsoft.com/office/drawing/2017/decorative" val="1"/>
              </a:ext>
            </a:extLst>
          </p:cNvPr>
          <p:cNvSpPr>
            <a:spLocks noGrp="1"/>
          </p:cNvSpPr>
          <p:nvPr>
            <p:ph type="media" sz="quarter" idx="14" hasCustomPrompt="1"/>
          </p:nvPr>
        </p:nvSpPr>
        <p:spPr>
          <a:xfrm>
            <a:off x="0" y="0"/>
            <a:ext cx="12192000" cy="6001200"/>
          </a:xfrm>
          <a:solidFill>
            <a:schemeClr val="bg2"/>
          </a:solidFill>
        </p:spPr>
        <p:txBody>
          <a:bodyPr tIns="540000"/>
          <a:lstStyle>
            <a:lvl1pPr marL="0" indent="0" algn="ctr">
              <a:buNone/>
              <a:defRPr/>
            </a:lvl1pPr>
          </a:lstStyle>
          <a:p>
            <a:r>
              <a:rPr lang="sv-SE" dirty="0"/>
              <a:t>Klicka för att infoga rörlig bakgrund</a:t>
            </a:r>
          </a:p>
        </p:txBody>
      </p:sp>
      <p:sp>
        <p:nvSpPr>
          <p:cNvPr id="2" name="Rubrik 1">
            <a:extLst>
              <a:ext uri="{FF2B5EF4-FFF2-40B4-BE49-F238E27FC236}">
                <a16:creationId xmlns:a16="http://schemas.microsoft.com/office/drawing/2014/main" id="{1CEF369D-9470-8737-EA45-08562584F5EF}"/>
              </a:ext>
            </a:extLst>
          </p:cNvPr>
          <p:cNvSpPr>
            <a:spLocks noGrp="1"/>
          </p:cNvSpPr>
          <p:nvPr>
            <p:ph type="ctrTitle" hasCustomPrompt="1"/>
          </p:nvPr>
        </p:nvSpPr>
        <p:spPr>
          <a:xfrm>
            <a:off x="1524000" y="907627"/>
            <a:ext cx="9144000" cy="1953126"/>
          </a:xfrm>
        </p:spPr>
        <p:txBody>
          <a:bodyPr anchor="b">
            <a:normAutofit/>
          </a:bodyPr>
          <a:lstStyle>
            <a:lvl1pPr algn="ctr">
              <a:defRPr sz="5400"/>
            </a:lvl1pPr>
          </a:lstStyle>
          <a:p>
            <a:r>
              <a:rPr lang="sv-SE" dirty="0"/>
              <a:t>Klicka och skriv rubrik</a:t>
            </a:r>
          </a:p>
        </p:txBody>
      </p:sp>
      <p:sp>
        <p:nvSpPr>
          <p:cNvPr id="3" name="Underrubrik 2">
            <a:extLst>
              <a:ext uri="{FF2B5EF4-FFF2-40B4-BE49-F238E27FC236}">
                <a16:creationId xmlns:a16="http://schemas.microsoft.com/office/drawing/2014/main" id="{D5C1FECC-D55E-E070-B712-08F1438FE06D}"/>
              </a:ext>
            </a:extLst>
          </p:cNvPr>
          <p:cNvSpPr>
            <a:spLocks noGrp="1"/>
          </p:cNvSpPr>
          <p:nvPr>
            <p:ph type="subTitle" idx="1" hasCustomPrompt="1"/>
          </p:nvPr>
        </p:nvSpPr>
        <p:spPr>
          <a:xfrm>
            <a:off x="1524000" y="3235507"/>
            <a:ext cx="9144000" cy="202229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och skriv underrubrik</a:t>
            </a:r>
          </a:p>
        </p:txBody>
      </p:sp>
      <p:sp>
        <p:nvSpPr>
          <p:cNvPr id="16" name="Platshållare för text 15">
            <a:extLst>
              <a:ext uri="{FF2B5EF4-FFF2-40B4-BE49-F238E27FC236}">
                <a16:creationId xmlns:a16="http://schemas.microsoft.com/office/drawing/2014/main" id="{25749803-3E74-504F-776B-31EFB63EDD9B}"/>
              </a:ext>
            </a:extLst>
          </p:cNvPr>
          <p:cNvSpPr>
            <a:spLocks noGrp="1"/>
          </p:cNvSpPr>
          <p:nvPr>
            <p:ph type="body" sz="quarter" idx="10" hasCustomPrompt="1"/>
          </p:nvPr>
        </p:nvSpPr>
        <p:spPr>
          <a:xfrm>
            <a:off x="4937760" y="6286396"/>
            <a:ext cx="6990715" cy="331152"/>
          </a:xfrm>
        </p:spPr>
        <p:txBody>
          <a:bodyPr anchor="b" anchorCtr="0"/>
          <a:lstStyle>
            <a:lvl1pPr marL="0" indent="0" algn="r">
              <a:buNone/>
              <a:defRPr/>
            </a:lvl1pPr>
          </a:lstStyle>
          <a:p>
            <a:pPr lvl="0"/>
            <a:r>
              <a:rPr lang="sv-SE" dirty="0"/>
              <a:t>Klicka och skriv namn och datum</a:t>
            </a:r>
          </a:p>
        </p:txBody>
      </p:sp>
    </p:spTree>
    <p:extLst>
      <p:ext uri="{BB962C8B-B14F-4D97-AF65-F5344CB8AC3E}">
        <p14:creationId xmlns:p14="http://schemas.microsoft.com/office/powerpoint/2010/main" val="3672251385"/>
      </p:ext>
    </p:extLst>
  </p:cSld>
  <p:clrMapOvr>
    <a:masterClrMapping/>
  </p:clrMapOvr>
  <p:extLst>
    <p:ext uri="{DCECCB84-F9BA-43D5-87BE-67443E8EF086}">
      <p15:sldGuideLst xmlns:p15="http://schemas.microsoft.com/office/powerpoint/2012/main">
        <p15:guide id="1" orient="horz" pos="413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8591E2C4-7363-05D2-4E48-F95C2CC488E4}"/>
              </a:ext>
            </a:extLst>
          </p:cNvPr>
          <p:cNvSpPr>
            <a:spLocks noGrp="1"/>
          </p:cNvSpPr>
          <p:nvPr>
            <p:ph type="title" hasCustomPrompt="1"/>
          </p:nvPr>
        </p:nvSpPr>
        <p:spPr/>
        <p:txBody>
          <a:bodyPr/>
          <a:lstStyle>
            <a:lvl1pPr>
              <a:defRPr/>
            </a:lvl1pPr>
          </a:lstStyle>
          <a:p>
            <a:r>
              <a:rPr lang="sv-SE" dirty="0"/>
              <a:t>Klicka och skriv rubrik</a:t>
            </a:r>
          </a:p>
        </p:txBody>
      </p:sp>
      <p:sp>
        <p:nvSpPr>
          <p:cNvPr id="3" name="Platshållare för innehåll 2">
            <a:extLst>
              <a:ext uri="{FF2B5EF4-FFF2-40B4-BE49-F238E27FC236}">
                <a16:creationId xmlns:a16="http://schemas.microsoft.com/office/drawing/2014/main" id="{CCE40AB2-9B0C-F0A9-F475-EB8C28AA894D}"/>
              </a:ext>
            </a:extLst>
          </p:cNvPr>
          <p:cNvSpPr>
            <a:spLocks noGrp="1"/>
          </p:cNvSpPr>
          <p:nvPr>
            <p:ph idx="1" hasCustomPrompt="1"/>
          </p:nvPr>
        </p:nvSpPr>
        <p:spPr/>
        <p:txBody>
          <a:bodyPr/>
          <a:lstStyle>
            <a:lvl1pPr>
              <a:defRPr/>
            </a:lvl1pPr>
          </a:lstStyle>
          <a:p>
            <a:pPr lvl="0"/>
            <a:r>
              <a:rPr lang="sv-SE" dirty="0"/>
              <a:t>Klicka och skriv text</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sidfot 4">
            <a:extLst>
              <a:ext uri="{FF2B5EF4-FFF2-40B4-BE49-F238E27FC236}">
                <a16:creationId xmlns:a16="http://schemas.microsoft.com/office/drawing/2014/main" id="{765928CF-1215-E272-86D7-9C06986D67C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84757CF-1BD9-86BA-E919-D4820BD0C329}"/>
              </a:ext>
            </a:extLst>
          </p:cNvPr>
          <p:cNvSpPr>
            <a:spLocks noGrp="1"/>
          </p:cNvSpPr>
          <p:nvPr>
            <p:ph type="sldNum" sz="quarter" idx="12"/>
          </p:nvPr>
        </p:nvSpPr>
        <p:spPr/>
        <p:txBody>
          <a:bodyPr/>
          <a:lstStyle/>
          <a:p>
            <a:fld id="{9451F32D-CE1F-44F5-B271-276E3136981C}" type="slidenum">
              <a:rPr lang="sv-SE" smtClean="0"/>
              <a:t>‹#›</a:t>
            </a:fld>
            <a:endParaRPr lang="sv-SE"/>
          </a:p>
        </p:txBody>
      </p:sp>
    </p:spTree>
    <p:extLst>
      <p:ext uri="{BB962C8B-B14F-4D97-AF65-F5344CB8AC3E}">
        <p14:creationId xmlns:p14="http://schemas.microsoft.com/office/powerpoint/2010/main" val="2311203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innehåll med färgplatta">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8591E2C4-7363-05D2-4E48-F95C2CC488E4}"/>
              </a:ext>
            </a:extLst>
          </p:cNvPr>
          <p:cNvSpPr>
            <a:spLocks noGrp="1"/>
          </p:cNvSpPr>
          <p:nvPr>
            <p:ph type="title" hasCustomPrompt="1"/>
          </p:nvPr>
        </p:nvSpPr>
        <p:spPr>
          <a:xfrm>
            <a:off x="663575" y="258557"/>
            <a:ext cx="8834064" cy="1047956"/>
          </a:xfrm>
        </p:spPr>
        <p:txBody>
          <a:bodyPr/>
          <a:lstStyle>
            <a:lvl1pPr>
              <a:defRPr/>
            </a:lvl1pPr>
          </a:lstStyle>
          <a:p>
            <a:r>
              <a:rPr lang="sv-SE" dirty="0"/>
              <a:t>Klicka och skriv rubrik</a:t>
            </a:r>
          </a:p>
        </p:txBody>
      </p:sp>
      <p:sp>
        <p:nvSpPr>
          <p:cNvPr id="3" name="Platshållare för innehåll 2">
            <a:extLst>
              <a:ext uri="{FF2B5EF4-FFF2-40B4-BE49-F238E27FC236}">
                <a16:creationId xmlns:a16="http://schemas.microsoft.com/office/drawing/2014/main" id="{CCE40AB2-9B0C-F0A9-F475-EB8C28AA894D}"/>
              </a:ext>
            </a:extLst>
          </p:cNvPr>
          <p:cNvSpPr>
            <a:spLocks noGrp="1"/>
          </p:cNvSpPr>
          <p:nvPr>
            <p:ph idx="1" hasCustomPrompt="1"/>
          </p:nvPr>
        </p:nvSpPr>
        <p:spPr>
          <a:xfrm>
            <a:off x="663575" y="1497013"/>
            <a:ext cx="8834064" cy="4225925"/>
          </a:xfrm>
        </p:spPr>
        <p:txBody>
          <a:bodyPr/>
          <a:lstStyle>
            <a:lvl1pPr>
              <a:defRPr/>
            </a:lvl1pPr>
          </a:lstStyle>
          <a:p>
            <a:pPr lvl="0"/>
            <a:r>
              <a:rPr lang="sv-SE" dirty="0"/>
              <a:t>Klicka och skriv text</a:t>
            </a:r>
          </a:p>
          <a:p>
            <a:pPr lvl="1"/>
            <a:r>
              <a:rPr lang="sv-SE" dirty="0"/>
              <a:t>Nivå två</a:t>
            </a:r>
          </a:p>
          <a:p>
            <a:pPr lvl="2"/>
            <a:r>
              <a:rPr lang="sv-SE" dirty="0"/>
              <a:t>Nivå tre</a:t>
            </a:r>
          </a:p>
          <a:p>
            <a:pPr lvl="3"/>
            <a:r>
              <a:rPr lang="sv-SE" dirty="0"/>
              <a:t>Nivå fyra</a:t>
            </a:r>
          </a:p>
          <a:p>
            <a:pPr lvl="4"/>
            <a:r>
              <a:rPr lang="sv-SE" dirty="0"/>
              <a:t>Nivå fem</a:t>
            </a:r>
          </a:p>
        </p:txBody>
      </p:sp>
      <p:sp>
        <p:nvSpPr>
          <p:cNvPr id="2" name="Rektangel 1">
            <a:extLst>
              <a:ext uri="{FF2B5EF4-FFF2-40B4-BE49-F238E27FC236}">
                <a16:creationId xmlns:a16="http://schemas.microsoft.com/office/drawing/2014/main" id="{E24A6BA5-2242-077B-6266-5229180D9CC0}"/>
              </a:ext>
              <a:ext uri="{C183D7F6-B498-43B3-948B-1728B52AA6E4}">
                <adec:decorative xmlns:adec="http://schemas.microsoft.com/office/drawing/2017/decorative" val="1"/>
              </a:ext>
            </a:extLst>
          </p:cNvPr>
          <p:cNvSpPr/>
          <p:nvPr userDrawn="1"/>
        </p:nvSpPr>
        <p:spPr>
          <a:xfrm>
            <a:off x="10154652" y="0"/>
            <a:ext cx="2037347" cy="6858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Platshållare för sidfot 4">
            <a:extLst>
              <a:ext uri="{FF2B5EF4-FFF2-40B4-BE49-F238E27FC236}">
                <a16:creationId xmlns:a16="http://schemas.microsoft.com/office/drawing/2014/main" id="{765928CF-1215-E272-86D7-9C06986D67CD}"/>
              </a:ext>
            </a:extLst>
          </p:cNvPr>
          <p:cNvSpPr>
            <a:spLocks noGrp="1"/>
          </p:cNvSpPr>
          <p:nvPr>
            <p:ph type="ftr" sz="quarter" idx="11"/>
          </p:nvPr>
        </p:nvSpPr>
        <p:spPr>
          <a:xfrm>
            <a:off x="10154650" y="6383442"/>
            <a:ext cx="1378800" cy="216000"/>
          </a:xfrm>
        </p:spPr>
        <p:txBody>
          <a:bodyPr/>
          <a:lstStyle>
            <a:lvl1pPr>
              <a:defRPr>
                <a:solidFill>
                  <a:schemeClr val="bg1"/>
                </a:solidFill>
              </a:defRPr>
            </a:lvl1pPr>
          </a:lstStyle>
          <a:p>
            <a:endParaRPr lang="sv-SE" dirty="0"/>
          </a:p>
        </p:txBody>
      </p:sp>
      <p:sp>
        <p:nvSpPr>
          <p:cNvPr id="6" name="Platshållare för bildnummer 5">
            <a:extLst>
              <a:ext uri="{FF2B5EF4-FFF2-40B4-BE49-F238E27FC236}">
                <a16:creationId xmlns:a16="http://schemas.microsoft.com/office/drawing/2014/main" id="{884757CF-1BD9-86BA-E919-D4820BD0C329}"/>
              </a:ext>
            </a:extLst>
          </p:cNvPr>
          <p:cNvSpPr>
            <a:spLocks noGrp="1"/>
          </p:cNvSpPr>
          <p:nvPr>
            <p:ph type="sldNum" sz="quarter" idx="12"/>
          </p:nvPr>
        </p:nvSpPr>
        <p:spPr/>
        <p:txBody>
          <a:bodyPr/>
          <a:lstStyle>
            <a:lvl1pPr>
              <a:defRPr>
                <a:solidFill>
                  <a:schemeClr val="bg1"/>
                </a:solidFill>
              </a:defRPr>
            </a:lvl1pPr>
          </a:lstStyle>
          <a:p>
            <a:fld id="{9451F32D-CE1F-44F5-B271-276E3136981C}" type="slidenum">
              <a:rPr lang="sv-SE" smtClean="0"/>
              <a:pPr/>
              <a:t>‹#›</a:t>
            </a:fld>
            <a:endParaRPr lang="sv-SE"/>
          </a:p>
        </p:txBody>
      </p:sp>
    </p:spTree>
    <p:extLst>
      <p:ext uri="{BB962C8B-B14F-4D97-AF65-F5344CB8AC3E}">
        <p14:creationId xmlns:p14="http://schemas.microsoft.com/office/powerpoint/2010/main" val="2971613887"/>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8" name="Rubrik 7">
            <a:extLst>
              <a:ext uri="{FF2B5EF4-FFF2-40B4-BE49-F238E27FC236}">
                <a16:creationId xmlns:a16="http://schemas.microsoft.com/office/drawing/2014/main" id="{255BBC45-3A26-A7BA-8090-2A2E913B9FA7}"/>
              </a:ext>
            </a:extLst>
          </p:cNvPr>
          <p:cNvSpPr>
            <a:spLocks noGrp="1"/>
          </p:cNvSpPr>
          <p:nvPr>
            <p:ph type="title" hasCustomPrompt="1"/>
          </p:nvPr>
        </p:nvSpPr>
        <p:spPr>
          <a:xfrm>
            <a:off x="663575" y="258557"/>
            <a:ext cx="10864850" cy="1047956"/>
          </a:xfrm>
        </p:spPr>
        <p:txBody>
          <a:bodyPr/>
          <a:lstStyle>
            <a:lvl1pPr>
              <a:defRPr/>
            </a:lvl1pPr>
          </a:lstStyle>
          <a:p>
            <a:r>
              <a:rPr lang="sv-SE" dirty="0"/>
              <a:t>Klicka och skriv rubrik</a:t>
            </a:r>
          </a:p>
        </p:txBody>
      </p:sp>
      <p:sp>
        <p:nvSpPr>
          <p:cNvPr id="3" name="Platshållare för innehåll 2">
            <a:extLst>
              <a:ext uri="{FF2B5EF4-FFF2-40B4-BE49-F238E27FC236}">
                <a16:creationId xmlns:a16="http://schemas.microsoft.com/office/drawing/2014/main" id="{F34594CE-87E6-FBE0-FEBB-F52694A323A7}"/>
              </a:ext>
            </a:extLst>
          </p:cNvPr>
          <p:cNvSpPr>
            <a:spLocks noGrp="1"/>
          </p:cNvSpPr>
          <p:nvPr>
            <p:ph sz="half" idx="1" hasCustomPrompt="1"/>
          </p:nvPr>
        </p:nvSpPr>
        <p:spPr>
          <a:xfrm>
            <a:off x="663575" y="1497013"/>
            <a:ext cx="5181600" cy="4225925"/>
          </a:xfrm>
        </p:spPr>
        <p:txBody>
          <a:bodyPr/>
          <a:lstStyle>
            <a:lvl1pPr>
              <a:defRPr/>
            </a:lvl1pPr>
          </a:lstStyle>
          <a:p>
            <a:pPr lvl="0"/>
            <a:r>
              <a:rPr lang="sv-SE" dirty="0"/>
              <a:t>Klicka och skriv 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innehåll 3">
            <a:extLst>
              <a:ext uri="{FF2B5EF4-FFF2-40B4-BE49-F238E27FC236}">
                <a16:creationId xmlns:a16="http://schemas.microsoft.com/office/drawing/2014/main" id="{B6BAD913-FF42-7008-87EC-4AAFE31995CA}"/>
              </a:ext>
            </a:extLst>
          </p:cNvPr>
          <p:cNvSpPr>
            <a:spLocks noGrp="1"/>
          </p:cNvSpPr>
          <p:nvPr>
            <p:ph sz="half" idx="2" hasCustomPrompt="1"/>
          </p:nvPr>
        </p:nvSpPr>
        <p:spPr>
          <a:xfrm>
            <a:off x="6346825" y="1497013"/>
            <a:ext cx="5181600" cy="4225925"/>
          </a:xfrm>
        </p:spPr>
        <p:txBody>
          <a:bodyPr/>
          <a:lstStyle>
            <a:lvl1pPr>
              <a:defRPr/>
            </a:lvl1pPr>
          </a:lstStyle>
          <a:p>
            <a:pPr lvl="0"/>
            <a:r>
              <a:rPr lang="sv-SE" dirty="0"/>
              <a:t>Klicka och skriv 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sidfot 5">
            <a:extLst>
              <a:ext uri="{FF2B5EF4-FFF2-40B4-BE49-F238E27FC236}">
                <a16:creationId xmlns:a16="http://schemas.microsoft.com/office/drawing/2014/main" id="{F5A19FE4-4E2E-670A-9746-43782947CB3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B4AC436-D80B-B88A-CE6E-A3AE1B4BCFB3}"/>
              </a:ext>
            </a:extLst>
          </p:cNvPr>
          <p:cNvSpPr>
            <a:spLocks noGrp="1"/>
          </p:cNvSpPr>
          <p:nvPr>
            <p:ph type="sldNum" sz="quarter" idx="12"/>
          </p:nvPr>
        </p:nvSpPr>
        <p:spPr/>
        <p:txBody>
          <a:bodyPr/>
          <a:lstStyle/>
          <a:p>
            <a:fld id="{9451F32D-CE1F-44F5-B271-276E3136981C}" type="slidenum">
              <a:rPr lang="sv-SE" smtClean="0"/>
              <a:t>‹#›</a:t>
            </a:fld>
            <a:endParaRPr lang="sv-SE"/>
          </a:p>
        </p:txBody>
      </p:sp>
    </p:spTree>
    <p:extLst>
      <p:ext uri="{BB962C8B-B14F-4D97-AF65-F5344CB8AC3E}">
        <p14:creationId xmlns:p14="http://schemas.microsoft.com/office/powerpoint/2010/main" val="3725751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håll och utfallande bild">
    <p:spTree>
      <p:nvGrpSpPr>
        <p:cNvPr id="1" name=""/>
        <p:cNvGrpSpPr/>
        <p:nvPr/>
      </p:nvGrpSpPr>
      <p:grpSpPr>
        <a:xfrm>
          <a:off x="0" y="0"/>
          <a:ext cx="0" cy="0"/>
          <a:chOff x="0" y="0"/>
          <a:chExt cx="0" cy="0"/>
        </a:xfrm>
      </p:grpSpPr>
      <p:sp>
        <p:nvSpPr>
          <p:cNvPr id="4" name="Platshållare för bild 9">
            <a:extLst>
              <a:ext uri="{FF2B5EF4-FFF2-40B4-BE49-F238E27FC236}">
                <a16:creationId xmlns:a16="http://schemas.microsoft.com/office/drawing/2014/main" id="{E807F362-43A3-635D-591B-6EDE068BCCBE}"/>
              </a:ext>
              <a:ext uri="{C183D7F6-B498-43B3-948B-1728B52AA6E4}">
                <adec:decorative xmlns:adec="http://schemas.microsoft.com/office/drawing/2017/decorative" val="1"/>
              </a:ext>
            </a:extLst>
          </p:cNvPr>
          <p:cNvSpPr>
            <a:spLocks noGrp="1"/>
          </p:cNvSpPr>
          <p:nvPr>
            <p:ph type="pic" sz="quarter" idx="10" hasCustomPrompt="1"/>
          </p:nvPr>
        </p:nvSpPr>
        <p:spPr>
          <a:xfrm>
            <a:off x="6935788" y="0"/>
            <a:ext cx="5256212" cy="6858000"/>
          </a:xfrm>
          <a:solidFill>
            <a:schemeClr val="bg2"/>
          </a:solidFill>
        </p:spPr>
        <p:txBody>
          <a:bodyPr anchor="ctr" anchorCtr="0"/>
          <a:lstStyle>
            <a:lvl1pPr marL="0" indent="0" algn="ctr">
              <a:buNone/>
              <a:defRPr/>
            </a:lvl1pPr>
          </a:lstStyle>
          <a:p>
            <a:r>
              <a:rPr lang="sv-SE" dirty="0"/>
              <a:t>Klicka för att infoga bild</a:t>
            </a:r>
          </a:p>
        </p:txBody>
      </p:sp>
      <p:sp>
        <p:nvSpPr>
          <p:cNvPr id="2" name="Rubrik 1">
            <a:extLst>
              <a:ext uri="{FF2B5EF4-FFF2-40B4-BE49-F238E27FC236}">
                <a16:creationId xmlns:a16="http://schemas.microsoft.com/office/drawing/2014/main" id="{4DDA6C40-DD11-24FB-07DD-1EEC1D850444}"/>
              </a:ext>
            </a:extLst>
          </p:cNvPr>
          <p:cNvSpPr>
            <a:spLocks noGrp="1"/>
          </p:cNvSpPr>
          <p:nvPr>
            <p:ph type="title" hasCustomPrompt="1"/>
          </p:nvPr>
        </p:nvSpPr>
        <p:spPr>
          <a:xfrm>
            <a:off x="657224" y="258557"/>
            <a:ext cx="5615714" cy="1048696"/>
          </a:xfrm>
        </p:spPr>
        <p:txBody>
          <a:bodyPr/>
          <a:lstStyle>
            <a:lvl1pPr>
              <a:defRPr/>
            </a:lvl1pPr>
          </a:lstStyle>
          <a:p>
            <a:r>
              <a:rPr lang="sv-SE" dirty="0"/>
              <a:t>Klicka och skriv rubrik</a:t>
            </a:r>
          </a:p>
        </p:txBody>
      </p:sp>
      <p:sp>
        <p:nvSpPr>
          <p:cNvPr id="3" name="Platshållare för innehåll 2">
            <a:extLst>
              <a:ext uri="{FF2B5EF4-FFF2-40B4-BE49-F238E27FC236}">
                <a16:creationId xmlns:a16="http://schemas.microsoft.com/office/drawing/2014/main" id="{F34594CE-87E6-FBE0-FEBB-F52694A323A7}"/>
              </a:ext>
            </a:extLst>
          </p:cNvPr>
          <p:cNvSpPr>
            <a:spLocks noGrp="1"/>
          </p:cNvSpPr>
          <p:nvPr>
            <p:ph sz="half" idx="1" hasCustomPrompt="1"/>
          </p:nvPr>
        </p:nvSpPr>
        <p:spPr>
          <a:xfrm>
            <a:off x="663574" y="1497600"/>
            <a:ext cx="5608370" cy="4225338"/>
          </a:xfrm>
        </p:spPr>
        <p:txBody>
          <a:bodyPr/>
          <a:lstStyle>
            <a:lvl1pPr>
              <a:defRPr/>
            </a:lvl1pPr>
          </a:lstStyle>
          <a:p>
            <a:pPr lvl="0"/>
            <a:r>
              <a:rPr lang="sv-SE" dirty="0"/>
              <a:t>Klicka och skriv 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sidfot 5">
            <a:extLst>
              <a:ext uri="{FF2B5EF4-FFF2-40B4-BE49-F238E27FC236}">
                <a16:creationId xmlns:a16="http://schemas.microsoft.com/office/drawing/2014/main" id="{F5A19FE4-4E2E-670A-9746-43782947CB3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B4AC436-D80B-B88A-CE6E-A3AE1B4BCFB3}"/>
              </a:ext>
            </a:extLst>
          </p:cNvPr>
          <p:cNvSpPr>
            <a:spLocks noGrp="1"/>
          </p:cNvSpPr>
          <p:nvPr>
            <p:ph type="sldNum" sz="quarter" idx="12"/>
          </p:nvPr>
        </p:nvSpPr>
        <p:spPr/>
        <p:txBody>
          <a:bodyPr/>
          <a:lstStyle/>
          <a:p>
            <a:fld id="{9451F32D-CE1F-44F5-B271-276E3136981C}" type="slidenum">
              <a:rPr lang="sv-SE" smtClean="0"/>
              <a:t>‹#›</a:t>
            </a:fld>
            <a:endParaRPr lang="sv-SE"/>
          </a:p>
        </p:txBody>
      </p:sp>
    </p:spTree>
    <p:extLst>
      <p:ext uri="{BB962C8B-B14F-4D97-AF65-F5344CB8AC3E}">
        <p14:creationId xmlns:p14="http://schemas.microsoft.com/office/powerpoint/2010/main" val="2832681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nehåll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DA6C40-DD11-24FB-07DD-1EEC1D850444}"/>
              </a:ext>
            </a:extLst>
          </p:cNvPr>
          <p:cNvSpPr>
            <a:spLocks noGrp="1"/>
          </p:cNvSpPr>
          <p:nvPr>
            <p:ph type="title" hasCustomPrompt="1"/>
          </p:nvPr>
        </p:nvSpPr>
        <p:spPr>
          <a:xfrm>
            <a:off x="657224" y="258557"/>
            <a:ext cx="4958628" cy="1048696"/>
          </a:xfrm>
        </p:spPr>
        <p:txBody>
          <a:bodyPr/>
          <a:lstStyle>
            <a:lvl1pPr>
              <a:defRPr/>
            </a:lvl1pPr>
          </a:lstStyle>
          <a:p>
            <a:r>
              <a:rPr lang="sv-SE" dirty="0"/>
              <a:t>Klicka och skriv rubrik</a:t>
            </a:r>
          </a:p>
        </p:txBody>
      </p:sp>
      <p:sp>
        <p:nvSpPr>
          <p:cNvPr id="3" name="Platshållare för innehåll 2">
            <a:extLst>
              <a:ext uri="{FF2B5EF4-FFF2-40B4-BE49-F238E27FC236}">
                <a16:creationId xmlns:a16="http://schemas.microsoft.com/office/drawing/2014/main" id="{F34594CE-87E6-FBE0-FEBB-F52694A323A7}"/>
              </a:ext>
            </a:extLst>
          </p:cNvPr>
          <p:cNvSpPr>
            <a:spLocks noGrp="1"/>
          </p:cNvSpPr>
          <p:nvPr>
            <p:ph sz="half" idx="1" hasCustomPrompt="1"/>
          </p:nvPr>
        </p:nvSpPr>
        <p:spPr>
          <a:xfrm>
            <a:off x="663574" y="1497600"/>
            <a:ext cx="4952143" cy="4225338"/>
          </a:xfrm>
        </p:spPr>
        <p:txBody>
          <a:bodyPr/>
          <a:lstStyle>
            <a:lvl1pPr>
              <a:defRPr/>
            </a:lvl1pPr>
          </a:lstStyle>
          <a:p>
            <a:pPr lvl="0"/>
            <a:r>
              <a:rPr lang="sv-SE" dirty="0"/>
              <a:t>Klicka och skriv text</a:t>
            </a:r>
          </a:p>
          <a:p>
            <a:pPr lvl="1"/>
            <a:r>
              <a:rPr lang="sv-SE" dirty="0"/>
              <a:t>Nivå två</a:t>
            </a:r>
          </a:p>
          <a:p>
            <a:pPr lvl="2"/>
            <a:r>
              <a:rPr lang="sv-SE" dirty="0"/>
              <a:t>Nivå tre</a:t>
            </a:r>
          </a:p>
          <a:p>
            <a:pPr lvl="3"/>
            <a:r>
              <a:rPr lang="sv-SE" dirty="0"/>
              <a:t>Nivå fyra</a:t>
            </a:r>
          </a:p>
          <a:p>
            <a:pPr lvl="4"/>
            <a:r>
              <a:rPr lang="sv-SE" dirty="0"/>
              <a:t>Nivå fem</a:t>
            </a:r>
          </a:p>
        </p:txBody>
      </p:sp>
      <p:sp>
        <p:nvSpPr>
          <p:cNvPr id="10" name="Rektangel 9">
            <a:extLst>
              <a:ext uri="{FF2B5EF4-FFF2-40B4-BE49-F238E27FC236}">
                <a16:creationId xmlns:a16="http://schemas.microsoft.com/office/drawing/2014/main" id="{4B2CE599-3F4E-D878-F00B-240781FE61A8}"/>
              </a:ext>
              <a:ext uri="{C183D7F6-B498-43B3-948B-1728B52AA6E4}">
                <adec:decorative xmlns:adec="http://schemas.microsoft.com/office/drawing/2017/decorative" val="1"/>
              </a:ext>
            </a:extLst>
          </p:cNvPr>
          <p:cNvSpPr/>
          <p:nvPr userDrawn="1"/>
        </p:nvSpPr>
        <p:spPr>
          <a:xfrm>
            <a:off x="10154652" y="0"/>
            <a:ext cx="2037347" cy="68580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bild 9">
            <a:extLst>
              <a:ext uri="{FF2B5EF4-FFF2-40B4-BE49-F238E27FC236}">
                <a16:creationId xmlns:a16="http://schemas.microsoft.com/office/drawing/2014/main" id="{E3A5251C-3681-9F15-E617-74EB74E19BD7}"/>
              </a:ext>
              <a:ext uri="{C183D7F6-B498-43B3-948B-1728B52AA6E4}">
                <adec:decorative xmlns:adec="http://schemas.microsoft.com/office/drawing/2017/decorative" val="1"/>
              </a:ext>
            </a:extLst>
          </p:cNvPr>
          <p:cNvSpPr>
            <a:spLocks noGrp="1"/>
          </p:cNvSpPr>
          <p:nvPr>
            <p:ph type="pic" sz="quarter" idx="13" hasCustomPrompt="1"/>
          </p:nvPr>
        </p:nvSpPr>
        <p:spPr>
          <a:xfrm>
            <a:off x="6278564" y="658800"/>
            <a:ext cx="5256212" cy="5064138"/>
          </a:xfrm>
          <a:solidFill>
            <a:schemeClr val="bg2"/>
          </a:solidFill>
        </p:spPr>
        <p:txBody>
          <a:bodyPr anchor="ctr" anchorCtr="0"/>
          <a:lstStyle>
            <a:lvl1pPr marL="0" indent="0" algn="ctr">
              <a:buNone/>
              <a:defRPr/>
            </a:lvl1pPr>
          </a:lstStyle>
          <a:p>
            <a:r>
              <a:rPr lang="sv-SE" dirty="0"/>
              <a:t>Klicka för att infoga bild</a:t>
            </a:r>
          </a:p>
        </p:txBody>
      </p:sp>
      <p:sp>
        <p:nvSpPr>
          <p:cNvPr id="6" name="Platshållare för sidfot 5">
            <a:extLst>
              <a:ext uri="{FF2B5EF4-FFF2-40B4-BE49-F238E27FC236}">
                <a16:creationId xmlns:a16="http://schemas.microsoft.com/office/drawing/2014/main" id="{F5A19FE4-4E2E-670A-9746-43782947CB3B}"/>
              </a:ext>
            </a:extLst>
          </p:cNvPr>
          <p:cNvSpPr>
            <a:spLocks noGrp="1"/>
          </p:cNvSpPr>
          <p:nvPr>
            <p:ph type="ftr" sz="quarter" idx="11"/>
          </p:nvPr>
        </p:nvSpPr>
        <p:spPr>
          <a:xfrm>
            <a:off x="10154652" y="6383442"/>
            <a:ext cx="1378800" cy="216000"/>
          </a:xfrm>
        </p:spPr>
        <p:txBody>
          <a:bodyPr/>
          <a:lstStyle>
            <a:lvl1pPr algn="r">
              <a:defRPr>
                <a:solidFill>
                  <a:schemeClr val="bg1"/>
                </a:solidFill>
              </a:defRPr>
            </a:lvl1pPr>
          </a:lstStyle>
          <a:p>
            <a:endParaRPr lang="sv-SE" dirty="0"/>
          </a:p>
        </p:txBody>
      </p:sp>
      <p:sp>
        <p:nvSpPr>
          <p:cNvPr id="7" name="Platshållare för bildnummer 6">
            <a:extLst>
              <a:ext uri="{FF2B5EF4-FFF2-40B4-BE49-F238E27FC236}">
                <a16:creationId xmlns:a16="http://schemas.microsoft.com/office/drawing/2014/main" id="{DB4AC436-D80B-B88A-CE6E-A3AE1B4BCFB3}"/>
              </a:ext>
            </a:extLst>
          </p:cNvPr>
          <p:cNvSpPr>
            <a:spLocks noGrp="1"/>
          </p:cNvSpPr>
          <p:nvPr>
            <p:ph type="sldNum" sz="quarter" idx="12"/>
          </p:nvPr>
        </p:nvSpPr>
        <p:spPr/>
        <p:txBody>
          <a:bodyPr/>
          <a:lstStyle>
            <a:lvl1pPr>
              <a:defRPr>
                <a:solidFill>
                  <a:schemeClr val="bg1"/>
                </a:solidFill>
              </a:defRPr>
            </a:lvl1pPr>
          </a:lstStyle>
          <a:p>
            <a:fld id="{9451F32D-CE1F-44F5-B271-276E3136981C}" type="slidenum">
              <a:rPr lang="sv-SE" smtClean="0"/>
              <a:pPr/>
              <a:t>‹#›</a:t>
            </a:fld>
            <a:endParaRPr lang="sv-SE"/>
          </a:p>
        </p:txBody>
      </p:sp>
    </p:spTree>
    <p:extLst>
      <p:ext uri="{BB962C8B-B14F-4D97-AF65-F5344CB8AC3E}">
        <p14:creationId xmlns:p14="http://schemas.microsoft.com/office/powerpoint/2010/main" val="32976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4.sv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46E3E8F-5050-BF70-7AFC-9133249CF47C}"/>
              </a:ext>
            </a:extLst>
          </p:cNvPr>
          <p:cNvSpPr>
            <a:spLocks noGrp="1"/>
          </p:cNvSpPr>
          <p:nvPr>
            <p:ph type="title"/>
          </p:nvPr>
        </p:nvSpPr>
        <p:spPr>
          <a:xfrm>
            <a:off x="663575" y="258557"/>
            <a:ext cx="10864850" cy="1047956"/>
          </a:xfrm>
          <a:prstGeom prst="rect">
            <a:avLst/>
          </a:prstGeom>
        </p:spPr>
        <p:txBody>
          <a:bodyPr vert="horz" lIns="0" tIns="0" rIns="0" bIns="0" rtlCol="0" anchor="b" anchorCtr="0">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090B567C-284F-A264-11CE-A627AFEE23F5}"/>
              </a:ext>
            </a:extLst>
          </p:cNvPr>
          <p:cNvSpPr>
            <a:spLocks noGrp="1"/>
          </p:cNvSpPr>
          <p:nvPr>
            <p:ph type="body" idx="1"/>
          </p:nvPr>
        </p:nvSpPr>
        <p:spPr>
          <a:xfrm>
            <a:off x="663575" y="1497013"/>
            <a:ext cx="10864850" cy="4225925"/>
          </a:xfrm>
          <a:prstGeom prst="rect">
            <a:avLst/>
          </a:prstGeom>
        </p:spPr>
        <p:txBody>
          <a:bodyPr vert="horz" lIns="0" tIns="0" rIns="0" bIns="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sidfot 4">
            <a:extLst>
              <a:ext uri="{FF2B5EF4-FFF2-40B4-BE49-F238E27FC236}">
                <a16:creationId xmlns:a16="http://schemas.microsoft.com/office/drawing/2014/main" id="{7C3FDAED-AAF6-78C2-AB20-F980F87372B9}"/>
              </a:ext>
            </a:extLst>
          </p:cNvPr>
          <p:cNvSpPr>
            <a:spLocks noGrp="1"/>
          </p:cNvSpPr>
          <p:nvPr>
            <p:ph type="ftr" sz="quarter" idx="3"/>
          </p:nvPr>
        </p:nvSpPr>
        <p:spPr>
          <a:xfrm>
            <a:off x="8053493" y="6383442"/>
            <a:ext cx="3474932" cy="216000"/>
          </a:xfrm>
          <a:prstGeom prst="rect">
            <a:avLst/>
          </a:prstGeom>
        </p:spPr>
        <p:txBody>
          <a:bodyPr vert="horz" lIns="0" tIns="0" rIns="0" bIns="0" rtlCol="0" anchor="b" anchorCtr="0"/>
          <a:lstStyle>
            <a:lvl1pPr algn="r">
              <a:defRPr sz="1100">
                <a:solidFill>
                  <a:schemeClr val="tx1"/>
                </a:solidFill>
              </a:defRPr>
            </a:lvl1pPr>
          </a:lstStyle>
          <a:p>
            <a:endParaRPr lang="sv-SE" dirty="0"/>
          </a:p>
        </p:txBody>
      </p:sp>
      <p:sp>
        <p:nvSpPr>
          <p:cNvPr id="6" name="Platshållare för bildnummer 5">
            <a:extLst>
              <a:ext uri="{FF2B5EF4-FFF2-40B4-BE49-F238E27FC236}">
                <a16:creationId xmlns:a16="http://schemas.microsoft.com/office/drawing/2014/main" id="{5B727342-D1CF-7810-6C46-CB94222BE68B}"/>
              </a:ext>
            </a:extLst>
          </p:cNvPr>
          <p:cNvSpPr>
            <a:spLocks noGrp="1"/>
          </p:cNvSpPr>
          <p:nvPr>
            <p:ph type="sldNum" sz="quarter" idx="4"/>
          </p:nvPr>
        </p:nvSpPr>
        <p:spPr>
          <a:xfrm>
            <a:off x="11528425" y="6383442"/>
            <a:ext cx="400050" cy="216000"/>
          </a:xfrm>
          <a:prstGeom prst="rect">
            <a:avLst/>
          </a:prstGeom>
        </p:spPr>
        <p:txBody>
          <a:bodyPr vert="horz" lIns="0" tIns="0" rIns="0" bIns="0" rtlCol="0" anchor="b" anchorCtr="0"/>
          <a:lstStyle>
            <a:lvl1pPr algn="r">
              <a:defRPr sz="1100">
                <a:solidFill>
                  <a:schemeClr val="tx1"/>
                </a:solidFill>
              </a:defRPr>
            </a:lvl1pPr>
          </a:lstStyle>
          <a:p>
            <a:fld id="{9451F32D-CE1F-44F5-B271-276E3136981C}" type="slidenum">
              <a:rPr lang="sv-SE" smtClean="0"/>
              <a:pPr/>
              <a:t>‹#›</a:t>
            </a:fld>
            <a:endParaRPr lang="sv-SE" dirty="0"/>
          </a:p>
        </p:txBody>
      </p:sp>
      <p:pic>
        <p:nvPicPr>
          <p:cNvPr id="7" name="Logotyp">
            <a:extLst>
              <a:ext uri="{FF2B5EF4-FFF2-40B4-BE49-F238E27FC236}">
                <a16:creationId xmlns:a16="http://schemas.microsoft.com/office/drawing/2014/main" id="{08775AA0-A6DD-9964-769E-4E00D16B08F7}"/>
              </a:ext>
              <a:ext uri="{C183D7F6-B498-43B3-948B-1728B52AA6E4}">
                <adec:decorative xmlns:adec="http://schemas.microsoft.com/office/drawing/2017/decorative" val="1"/>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274319" y="6198142"/>
            <a:ext cx="1645200" cy="394397"/>
          </a:xfrm>
          <a:prstGeom prst="rect">
            <a:avLst/>
          </a:prstGeom>
        </p:spPr>
      </p:pic>
      <p:pic>
        <p:nvPicPr>
          <p:cNvPr id="10" name="Logotyp negativ" hidden="1">
            <a:extLst>
              <a:ext uri="{FF2B5EF4-FFF2-40B4-BE49-F238E27FC236}">
                <a16:creationId xmlns:a16="http://schemas.microsoft.com/office/drawing/2014/main" id="{5D1A8999-FF72-734C-C7F6-FE4008C487B9}"/>
              </a:ext>
              <a:ext uri="{C183D7F6-B498-43B3-948B-1728B52AA6E4}">
                <adec:decorative xmlns:adec="http://schemas.microsoft.com/office/drawing/2017/decorative" val="1"/>
              </a:ext>
            </a:extLst>
          </p:cNvPr>
          <p:cNvPicPr>
            <a:picLocks noChangeAspect="1"/>
          </p:cNvPicPr>
          <p:nvPr userDrawn="1"/>
        </p:nvPicPr>
        <p:blipFill>
          <a:blip r:embed="rId27">
            <a:extLst>
              <a:ext uri="{96DAC541-7B7A-43D3-8B79-37D633B846F1}">
                <asvg:svgBlip xmlns:asvg="http://schemas.microsoft.com/office/drawing/2016/SVG/main" r:embed="rId28"/>
              </a:ext>
            </a:extLst>
          </a:blip>
          <a:stretch>
            <a:fillRect/>
          </a:stretch>
        </p:blipFill>
        <p:spPr>
          <a:xfrm>
            <a:off x="274319" y="6198142"/>
            <a:ext cx="1645200" cy="394397"/>
          </a:xfrm>
          <a:prstGeom prst="rect">
            <a:avLst/>
          </a:prstGeom>
        </p:spPr>
      </p:pic>
    </p:spTree>
    <p:extLst>
      <p:ext uri="{BB962C8B-B14F-4D97-AF65-F5344CB8AC3E}">
        <p14:creationId xmlns:p14="http://schemas.microsoft.com/office/powerpoint/2010/main" val="208254811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 id="2147483712" r:id="rId18"/>
    <p:sldLayoutId id="2147483713" r:id="rId19"/>
    <p:sldLayoutId id="2147483714" r:id="rId20"/>
    <p:sldLayoutId id="2147483715" r:id="rId21"/>
    <p:sldLayoutId id="2147483716" r:id="rId22"/>
    <p:sldLayoutId id="2147483718" r:id="rId23"/>
  </p:sldLayoutIdLst>
  <p:hf sldNum="0" hdr="0" ftr="0" dt="0"/>
  <p:txStyles>
    <p:titleStyle>
      <a:lvl1pPr algn="l" defTabSz="914400" rtl="0" eaLnBrk="1" latinLnBrk="0" hangingPunct="1">
        <a:lnSpc>
          <a:spcPct val="90000"/>
        </a:lnSpc>
        <a:spcBef>
          <a:spcPct val="0"/>
        </a:spcBef>
        <a:buNone/>
        <a:defRPr sz="2800" b="1" kern="1200">
          <a:solidFill>
            <a:schemeClr val="accent1"/>
          </a:solidFill>
          <a:latin typeface="+mj-lt"/>
          <a:ea typeface="+mj-ea"/>
          <a:cs typeface="+mj-cs"/>
        </a:defRPr>
      </a:lvl1pPr>
    </p:titleStyle>
    <p:bodyStyle>
      <a:lvl1pPr marL="180000" indent="-180000" algn="l" defTabSz="914400" rtl="0" eaLnBrk="1" latinLnBrk="0" hangingPunct="1">
        <a:lnSpc>
          <a:spcPct val="100000"/>
        </a:lnSpc>
        <a:spcBef>
          <a:spcPts val="1000"/>
        </a:spcBef>
        <a:buClr>
          <a:schemeClr val="accent1"/>
        </a:buClr>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Calibri" panose="020F050202020403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Calibri" panose="020F050202020403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Calibri" panose="020F050202020403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Calibri" panose="020F050202020403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418">
          <p15:clr>
            <a:srgbClr val="F26B43"/>
          </p15:clr>
        </p15:guide>
        <p15:guide id="3" pos="7262">
          <p15:clr>
            <a:srgbClr val="F26B43"/>
          </p15:clr>
        </p15:guide>
        <p15:guide id="5" orient="horz" pos="823">
          <p15:clr>
            <a:srgbClr val="F26B43"/>
          </p15:clr>
        </p15:guide>
        <p15:guide id="6" orient="horz" pos="3605">
          <p15:clr>
            <a:srgbClr val="F26B43"/>
          </p15:clr>
        </p15:guide>
        <p15:guide id="7" orient="horz" pos="3729">
          <p15:clr>
            <a:srgbClr val="F26B43"/>
          </p15:clr>
        </p15:guide>
        <p15:guide id="8" orient="horz" pos="943">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DEC6B2-0461-8CF3-6ED6-8AAA486F060B}"/>
              </a:ext>
            </a:extLst>
          </p:cNvPr>
          <p:cNvSpPr>
            <a:spLocks noGrp="1"/>
          </p:cNvSpPr>
          <p:nvPr>
            <p:ph type="ctrTitle"/>
          </p:nvPr>
        </p:nvSpPr>
        <p:spPr/>
        <p:txBody>
          <a:bodyPr/>
          <a:lstStyle/>
          <a:p>
            <a:r>
              <a:rPr lang="sv-SE" dirty="0"/>
              <a:t>Hemtjänstindex</a:t>
            </a:r>
          </a:p>
        </p:txBody>
      </p:sp>
      <p:sp>
        <p:nvSpPr>
          <p:cNvPr id="3" name="Underrubrik 2">
            <a:extLst>
              <a:ext uri="{FF2B5EF4-FFF2-40B4-BE49-F238E27FC236}">
                <a16:creationId xmlns:a16="http://schemas.microsoft.com/office/drawing/2014/main" id="{5E6BA896-4031-B6D9-CB83-A9A374BFF2C0}"/>
              </a:ext>
            </a:extLst>
          </p:cNvPr>
          <p:cNvSpPr>
            <a:spLocks noGrp="1"/>
          </p:cNvSpPr>
          <p:nvPr>
            <p:ph type="subTitle" idx="1"/>
          </p:nvPr>
        </p:nvSpPr>
        <p:spPr/>
        <p:txBody>
          <a:bodyPr/>
          <a:lstStyle/>
          <a:p>
            <a:r>
              <a:rPr lang="sv-SE" dirty="0"/>
              <a:t>Sammanfattning</a:t>
            </a:r>
          </a:p>
        </p:txBody>
      </p:sp>
      <p:sp>
        <p:nvSpPr>
          <p:cNvPr id="4" name="Platshållare för text 3">
            <a:extLst>
              <a:ext uri="{FF2B5EF4-FFF2-40B4-BE49-F238E27FC236}">
                <a16:creationId xmlns:a16="http://schemas.microsoft.com/office/drawing/2014/main" id="{8FBCF8B9-DB36-8C17-966C-C9F65C22BC28}"/>
              </a:ext>
            </a:extLst>
          </p:cNvPr>
          <p:cNvSpPr>
            <a:spLocks noGrp="1"/>
          </p:cNvSpPr>
          <p:nvPr>
            <p:ph type="body" sz="quarter" idx="10"/>
          </p:nvPr>
        </p:nvSpPr>
        <p:spPr/>
        <p:txBody>
          <a:bodyPr/>
          <a:lstStyle/>
          <a:p>
            <a:r>
              <a:rPr lang="sv-SE" dirty="0"/>
              <a:t>2025-04-22</a:t>
            </a:r>
          </a:p>
        </p:txBody>
      </p:sp>
    </p:spTree>
    <p:extLst>
      <p:ext uri="{BB962C8B-B14F-4D97-AF65-F5344CB8AC3E}">
        <p14:creationId xmlns:p14="http://schemas.microsoft.com/office/powerpoint/2010/main" val="1324881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BDD00E-E3E9-E27A-3AC3-C713B1D942D9}"/>
              </a:ext>
            </a:extLst>
          </p:cNvPr>
          <p:cNvSpPr>
            <a:spLocks noGrp="1"/>
          </p:cNvSpPr>
          <p:nvPr>
            <p:ph type="title"/>
          </p:nvPr>
        </p:nvSpPr>
        <p:spPr/>
        <p:txBody>
          <a:bodyPr/>
          <a:lstStyle/>
          <a:p>
            <a:r>
              <a:rPr lang="sv-SE" dirty="0"/>
              <a:t>Besväras av ensamhet</a:t>
            </a:r>
          </a:p>
        </p:txBody>
      </p:sp>
      <p:pic>
        <p:nvPicPr>
          <p:cNvPr id="5" name="Platshållare för innehåll 4">
            <a:extLst>
              <a:ext uri="{FF2B5EF4-FFF2-40B4-BE49-F238E27FC236}">
                <a16:creationId xmlns:a16="http://schemas.microsoft.com/office/drawing/2014/main" id="{406B4904-CA3B-226B-C5E3-FA98D1CA9B3C}"/>
              </a:ext>
            </a:extLst>
          </p:cNvPr>
          <p:cNvPicPr>
            <a:picLocks noGrp="1" noChangeAspect="1"/>
          </p:cNvPicPr>
          <p:nvPr>
            <p:ph idx="1"/>
          </p:nvPr>
        </p:nvPicPr>
        <p:blipFill>
          <a:blip r:embed="rId2"/>
          <a:stretch>
            <a:fillRect/>
          </a:stretch>
        </p:blipFill>
        <p:spPr>
          <a:xfrm>
            <a:off x="806928" y="1497013"/>
            <a:ext cx="10578143" cy="4225925"/>
          </a:xfrm>
        </p:spPr>
      </p:pic>
    </p:spTree>
    <p:extLst>
      <p:ext uri="{BB962C8B-B14F-4D97-AF65-F5344CB8AC3E}">
        <p14:creationId xmlns:p14="http://schemas.microsoft.com/office/powerpoint/2010/main" val="3918023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EA16F3-7578-DD9D-E29B-A8B104A32305}"/>
              </a:ext>
            </a:extLst>
          </p:cNvPr>
          <p:cNvSpPr>
            <a:spLocks noGrp="1"/>
          </p:cNvSpPr>
          <p:nvPr>
            <p:ph type="title"/>
          </p:nvPr>
        </p:nvSpPr>
        <p:spPr/>
        <p:txBody>
          <a:bodyPr/>
          <a:lstStyle/>
          <a:p>
            <a:r>
              <a:rPr lang="sv-SE" dirty="0"/>
              <a:t>Möjlighet att framföra synpunkter och klagomål</a:t>
            </a:r>
          </a:p>
        </p:txBody>
      </p:sp>
      <p:pic>
        <p:nvPicPr>
          <p:cNvPr id="5" name="Platshållare för innehåll 4">
            <a:extLst>
              <a:ext uri="{FF2B5EF4-FFF2-40B4-BE49-F238E27FC236}">
                <a16:creationId xmlns:a16="http://schemas.microsoft.com/office/drawing/2014/main" id="{E4CBE8D1-B45A-49D6-A86D-D0069316D761}"/>
              </a:ext>
            </a:extLst>
          </p:cNvPr>
          <p:cNvPicPr>
            <a:picLocks noGrp="1" noChangeAspect="1"/>
          </p:cNvPicPr>
          <p:nvPr>
            <p:ph idx="1"/>
          </p:nvPr>
        </p:nvPicPr>
        <p:blipFill>
          <a:blip r:embed="rId2"/>
          <a:stretch>
            <a:fillRect/>
          </a:stretch>
        </p:blipFill>
        <p:spPr>
          <a:xfrm>
            <a:off x="842147" y="1497013"/>
            <a:ext cx="10507705" cy="4225925"/>
          </a:xfrm>
        </p:spPr>
      </p:pic>
    </p:spTree>
    <p:extLst>
      <p:ext uri="{BB962C8B-B14F-4D97-AF65-F5344CB8AC3E}">
        <p14:creationId xmlns:p14="http://schemas.microsoft.com/office/powerpoint/2010/main" val="1235686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963486-6CF9-EACB-0983-063E87DD0DA6}"/>
              </a:ext>
            </a:extLst>
          </p:cNvPr>
          <p:cNvSpPr>
            <a:spLocks noGrp="1"/>
          </p:cNvSpPr>
          <p:nvPr>
            <p:ph type="title"/>
          </p:nvPr>
        </p:nvSpPr>
        <p:spPr/>
        <p:txBody>
          <a:bodyPr/>
          <a:lstStyle/>
          <a:p>
            <a:r>
              <a:rPr lang="sv-SE" dirty="0"/>
              <a:t>Behov anpassas – </a:t>
            </a:r>
            <a:r>
              <a:rPr lang="sv-SE"/>
              <a:t>egen upplevelse</a:t>
            </a:r>
          </a:p>
        </p:txBody>
      </p:sp>
      <p:pic>
        <p:nvPicPr>
          <p:cNvPr id="5" name="Platshållare för innehåll 4">
            <a:extLst>
              <a:ext uri="{FF2B5EF4-FFF2-40B4-BE49-F238E27FC236}">
                <a16:creationId xmlns:a16="http://schemas.microsoft.com/office/drawing/2014/main" id="{91C0D3F8-EC89-87A2-2ED7-DBA516E83BAA}"/>
              </a:ext>
            </a:extLst>
          </p:cNvPr>
          <p:cNvPicPr>
            <a:picLocks noGrp="1" noChangeAspect="1"/>
          </p:cNvPicPr>
          <p:nvPr>
            <p:ph idx="1"/>
          </p:nvPr>
        </p:nvPicPr>
        <p:blipFill>
          <a:blip r:embed="rId2"/>
          <a:stretch>
            <a:fillRect/>
          </a:stretch>
        </p:blipFill>
        <p:spPr>
          <a:xfrm>
            <a:off x="858515" y="1497013"/>
            <a:ext cx="10474970" cy="4225925"/>
          </a:xfrm>
        </p:spPr>
      </p:pic>
    </p:spTree>
    <p:extLst>
      <p:ext uri="{BB962C8B-B14F-4D97-AF65-F5344CB8AC3E}">
        <p14:creationId xmlns:p14="http://schemas.microsoft.com/office/powerpoint/2010/main" val="3849436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6D72701-4B5F-1683-F939-24D80C58DED0}"/>
              </a:ext>
            </a:extLst>
          </p:cNvPr>
          <p:cNvSpPr>
            <a:spLocks noGrp="1"/>
          </p:cNvSpPr>
          <p:nvPr>
            <p:ph type="title"/>
          </p:nvPr>
        </p:nvSpPr>
        <p:spPr/>
        <p:txBody>
          <a:bodyPr/>
          <a:lstStyle/>
          <a:p>
            <a:r>
              <a:rPr lang="sv-SE" dirty="0"/>
              <a:t>Information om Hemtjänstindex</a:t>
            </a:r>
          </a:p>
        </p:txBody>
      </p:sp>
      <p:sp>
        <p:nvSpPr>
          <p:cNvPr id="3" name="Platshållare för innehåll 2">
            <a:extLst>
              <a:ext uri="{FF2B5EF4-FFF2-40B4-BE49-F238E27FC236}">
                <a16:creationId xmlns:a16="http://schemas.microsoft.com/office/drawing/2014/main" id="{9FE191A5-33F3-8590-C4F6-2D8EB389CFB0}"/>
              </a:ext>
            </a:extLst>
          </p:cNvPr>
          <p:cNvSpPr>
            <a:spLocks noGrp="1"/>
          </p:cNvSpPr>
          <p:nvPr>
            <p:ph idx="1"/>
          </p:nvPr>
        </p:nvSpPr>
        <p:spPr>
          <a:xfrm>
            <a:off x="663575" y="1497013"/>
            <a:ext cx="8834064" cy="5102430"/>
          </a:xfrm>
        </p:spPr>
        <p:txBody>
          <a:bodyPr>
            <a:normAutofit/>
          </a:bodyPr>
          <a:lstStyle/>
          <a:p>
            <a:pPr marL="0" indent="0">
              <a:buNone/>
            </a:pPr>
            <a:endParaRPr lang="sv-SE" sz="2400" dirty="0"/>
          </a:p>
          <a:p>
            <a:pPr marL="0" indent="0">
              <a:buNone/>
            </a:pPr>
            <a:endParaRPr lang="sv-SE" sz="2400" dirty="0"/>
          </a:p>
          <a:p>
            <a:pPr marL="0" indent="0">
              <a:buNone/>
            </a:pPr>
            <a:r>
              <a:rPr lang="sv-SE" sz="2400" dirty="0"/>
              <a:t>Hemtjänstindex är en sammanvägning av data som på olika sätt indikerar kvalitet i hemtjänsten. Syftet är att underlätta kommuners kvalitetsanalyser och prioriteringar. Hemtjänstindex är initierat av SPF seniorerna och har utvecklats med stöd från Allmänna arvsfonden.  Indexet publicerades första gången i november 2022 och uppdateras årligen.</a:t>
            </a:r>
          </a:p>
          <a:p>
            <a:pPr marL="0" indent="0">
              <a:buNone/>
            </a:pPr>
            <a:r>
              <a:rPr lang="sv-SE" sz="2400"/>
              <a:t>Placeringarna påverkas av </a:t>
            </a:r>
            <a:r>
              <a:rPr lang="sv-SE" sz="2400" dirty="0"/>
              <a:t>fyra delindex: biståndshandläggning, utförande, stöd och utveckling, samt information. Saknas information från någon av datakällorna påverkar det indexet negativt.</a:t>
            </a:r>
          </a:p>
          <a:p>
            <a:pPr marL="0" indent="0">
              <a:buNone/>
            </a:pPr>
            <a:endParaRPr lang="sv-SE" sz="2400" dirty="0"/>
          </a:p>
          <a:p>
            <a:pPr marL="0" indent="0">
              <a:buNone/>
            </a:pPr>
            <a:endParaRPr lang="sv-SE" sz="2400" dirty="0"/>
          </a:p>
        </p:txBody>
      </p:sp>
    </p:spTree>
    <p:extLst>
      <p:ext uri="{BB962C8B-B14F-4D97-AF65-F5344CB8AC3E}">
        <p14:creationId xmlns:p14="http://schemas.microsoft.com/office/powerpoint/2010/main" val="1192775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06FEBD-802F-3AE7-9999-ABFD5F23265C}"/>
              </a:ext>
            </a:extLst>
          </p:cNvPr>
          <p:cNvSpPr>
            <a:spLocks noGrp="1"/>
          </p:cNvSpPr>
          <p:nvPr>
            <p:ph type="title"/>
          </p:nvPr>
        </p:nvSpPr>
        <p:spPr/>
        <p:txBody>
          <a:bodyPr/>
          <a:lstStyle/>
          <a:p>
            <a:r>
              <a:rPr lang="sv-SE" dirty="0"/>
              <a:t>Vad baseras hemtjänstindex på?</a:t>
            </a:r>
          </a:p>
        </p:txBody>
      </p:sp>
      <p:sp>
        <p:nvSpPr>
          <p:cNvPr id="3" name="Platshållare för innehåll 2">
            <a:extLst>
              <a:ext uri="{FF2B5EF4-FFF2-40B4-BE49-F238E27FC236}">
                <a16:creationId xmlns:a16="http://schemas.microsoft.com/office/drawing/2014/main" id="{CC9862C9-C12C-E941-D374-F5AC3B619178}"/>
              </a:ext>
            </a:extLst>
          </p:cNvPr>
          <p:cNvSpPr>
            <a:spLocks noGrp="1"/>
          </p:cNvSpPr>
          <p:nvPr>
            <p:ph idx="1"/>
          </p:nvPr>
        </p:nvSpPr>
        <p:spPr>
          <a:xfrm>
            <a:off x="408050" y="1497013"/>
            <a:ext cx="9089589" cy="4225925"/>
          </a:xfrm>
        </p:spPr>
        <p:txBody>
          <a:bodyPr/>
          <a:lstStyle/>
          <a:p>
            <a:pPr marL="0" indent="0">
              <a:buNone/>
            </a:pPr>
            <a:endParaRPr lang="sv-SE" dirty="0"/>
          </a:p>
          <a:p>
            <a:pPr marL="0" indent="0">
              <a:buNone/>
            </a:pPr>
            <a:endParaRPr lang="sv-SE" dirty="0"/>
          </a:p>
        </p:txBody>
      </p:sp>
      <p:pic>
        <p:nvPicPr>
          <p:cNvPr id="5" name="Bildobjekt 4">
            <a:extLst>
              <a:ext uri="{FF2B5EF4-FFF2-40B4-BE49-F238E27FC236}">
                <a16:creationId xmlns:a16="http://schemas.microsoft.com/office/drawing/2014/main" id="{2C85FA95-6C58-D0EA-E049-BDCD0EE15C6D}"/>
              </a:ext>
            </a:extLst>
          </p:cNvPr>
          <p:cNvPicPr>
            <a:picLocks noChangeAspect="1"/>
          </p:cNvPicPr>
          <p:nvPr/>
        </p:nvPicPr>
        <p:blipFill>
          <a:blip r:embed="rId2"/>
          <a:stretch>
            <a:fillRect/>
          </a:stretch>
        </p:blipFill>
        <p:spPr>
          <a:xfrm>
            <a:off x="5805354" y="3879668"/>
            <a:ext cx="3845592" cy="2662333"/>
          </a:xfrm>
          <a:prstGeom prst="rect">
            <a:avLst/>
          </a:prstGeom>
        </p:spPr>
      </p:pic>
      <p:pic>
        <p:nvPicPr>
          <p:cNvPr id="8" name="Bildobjekt 7">
            <a:extLst>
              <a:ext uri="{FF2B5EF4-FFF2-40B4-BE49-F238E27FC236}">
                <a16:creationId xmlns:a16="http://schemas.microsoft.com/office/drawing/2014/main" id="{78F7DFC5-5D42-CDC1-9056-17DDEA053EAD}"/>
              </a:ext>
            </a:extLst>
          </p:cNvPr>
          <p:cNvPicPr>
            <a:picLocks noChangeAspect="1"/>
          </p:cNvPicPr>
          <p:nvPr/>
        </p:nvPicPr>
        <p:blipFill>
          <a:blip r:embed="rId3"/>
          <a:stretch>
            <a:fillRect/>
          </a:stretch>
        </p:blipFill>
        <p:spPr>
          <a:xfrm>
            <a:off x="331396" y="3088806"/>
            <a:ext cx="9242896" cy="1042337"/>
          </a:xfrm>
          <a:prstGeom prst="rect">
            <a:avLst/>
          </a:prstGeom>
        </p:spPr>
      </p:pic>
      <p:sp>
        <p:nvSpPr>
          <p:cNvPr id="7" name="textruta 6">
            <a:extLst>
              <a:ext uri="{FF2B5EF4-FFF2-40B4-BE49-F238E27FC236}">
                <a16:creationId xmlns:a16="http://schemas.microsoft.com/office/drawing/2014/main" id="{286BACAD-E981-56EE-283E-04062AFBC542}"/>
              </a:ext>
            </a:extLst>
          </p:cNvPr>
          <p:cNvSpPr txBox="1"/>
          <p:nvPr/>
        </p:nvSpPr>
        <p:spPr>
          <a:xfrm>
            <a:off x="433560" y="1458996"/>
            <a:ext cx="6093822" cy="1477328"/>
          </a:xfrm>
          <a:prstGeom prst="rect">
            <a:avLst/>
          </a:prstGeom>
          <a:noFill/>
        </p:spPr>
        <p:txBody>
          <a:bodyPr wrap="square">
            <a:spAutoFit/>
          </a:bodyPr>
          <a:lstStyle/>
          <a:p>
            <a:pPr marL="0" indent="0">
              <a:buNone/>
            </a:pPr>
            <a:r>
              <a:rPr lang="sv-SE" dirty="0"/>
              <a:t>Indexet baseras på offentligdata till exempel Socialstyrelsens nationella brukarundersökning, Socialstyrelsens enhetsundersökning, kommunernas egna undersökningar av personalkontinuitet, samt den information kommunerna ger om olika enheters och utförares kvalitet. </a:t>
            </a:r>
          </a:p>
        </p:txBody>
      </p:sp>
    </p:spTree>
    <p:extLst>
      <p:ext uri="{BB962C8B-B14F-4D97-AF65-F5344CB8AC3E}">
        <p14:creationId xmlns:p14="http://schemas.microsoft.com/office/powerpoint/2010/main" val="150098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4A02FE-28A1-D258-BF16-09E5B53A7D8B}"/>
              </a:ext>
            </a:extLst>
          </p:cNvPr>
          <p:cNvSpPr>
            <a:spLocks noGrp="1"/>
          </p:cNvSpPr>
          <p:nvPr>
            <p:ph type="title"/>
          </p:nvPr>
        </p:nvSpPr>
        <p:spPr/>
        <p:txBody>
          <a:bodyPr/>
          <a:lstStyle/>
          <a:p>
            <a:r>
              <a:rPr lang="sv-SE" dirty="0"/>
              <a:t>Rankning – SPF eget instrument</a:t>
            </a:r>
          </a:p>
        </p:txBody>
      </p:sp>
      <p:sp>
        <p:nvSpPr>
          <p:cNvPr id="3" name="Platshållare för innehåll 2">
            <a:extLst>
              <a:ext uri="{FF2B5EF4-FFF2-40B4-BE49-F238E27FC236}">
                <a16:creationId xmlns:a16="http://schemas.microsoft.com/office/drawing/2014/main" id="{C60E8847-DAB8-347F-F65C-93CACC38A0F9}"/>
              </a:ext>
            </a:extLst>
          </p:cNvPr>
          <p:cNvSpPr>
            <a:spLocks noGrp="1"/>
          </p:cNvSpPr>
          <p:nvPr>
            <p:ph idx="1"/>
          </p:nvPr>
        </p:nvSpPr>
        <p:spPr/>
        <p:txBody>
          <a:bodyPr/>
          <a:lstStyle/>
          <a:p>
            <a:pPr algn="l">
              <a:buNone/>
            </a:pPr>
            <a:r>
              <a:rPr lang="sv-SE" dirty="0">
                <a:solidFill>
                  <a:srgbClr val="242424"/>
                </a:solidFill>
                <a:latin typeface="Aptos" panose="020B0004020202020204" pitchFamily="34" charset="0"/>
              </a:rPr>
              <a:t>Danderyds kommun</a:t>
            </a:r>
            <a:r>
              <a:rPr lang="sv-SE" sz="1800" b="0" i="0" dirty="0">
                <a:solidFill>
                  <a:srgbClr val="242424"/>
                </a:solidFill>
                <a:effectLst/>
                <a:latin typeface="Aptos" panose="020B0004020202020204" pitchFamily="34" charset="0"/>
              </a:rPr>
              <a:t> låg högt när indexet kom ut 2022, låg även högt 2023 men i senaste mätningen har vi tappat: </a:t>
            </a:r>
          </a:p>
          <a:p>
            <a:pPr>
              <a:buNone/>
            </a:pPr>
            <a:r>
              <a:rPr lang="sv-SE" sz="1800" b="0" i="0" dirty="0">
                <a:solidFill>
                  <a:srgbClr val="242424"/>
                </a:solidFill>
                <a:effectLst/>
                <a:latin typeface="Aptos" panose="020B0004020202020204" pitchFamily="34" charset="0"/>
              </a:rPr>
              <a:t>10 placeringar på utförandeindex</a:t>
            </a:r>
          </a:p>
          <a:p>
            <a:pPr algn="l">
              <a:buNone/>
            </a:pPr>
            <a:r>
              <a:rPr lang="sv-SE" sz="1800" b="0" i="0" dirty="0">
                <a:solidFill>
                  <a:srgbClr val="242424"/>
                </a:solidFill>
                <a:effectLst/>
                <a:latin typeface="Aptos" panose="020B0004020202020204" pitchFamily="34" charset="0"/>
              </a:rPr>
              <a:t>20 placeringar i indexet för information</a:t>
            </a:r>
          </a:p>
          <a:p>
            <a:pPr algn="l">
              <a:buNone/>
            </a:pPr>
            <a:r>
              <a:rPr lang="sv-SE" sz="1800" b="0" i="0" dirty="0">
                <a:solidFill>
                  <a:srgbClr val="242424"/>
                </a:solidFill>
                <a:effectLst/>
                <a:latin typeface="Aptos" panose="020B0004020202020204" pitchFamily="34" charset="0"/>
              </a:rPr>
              <a:t>103 placeringar sett till index för biståndshandläggning</a:t>
            </a:r>
          </a:p>
          <a:p>
            <a:pPr algn="l">
              <a:buNone/>
            </a:pPr>
            <a:r>
              <a:rPr lang="sv-SE" sz="1800" b="0" i="0" dirty="0">
                <a:solidFill>
                  <a:srgbClr val="242424"/>
                </a:solidFill>
                <a:effectLst/>
                <a:latin typeface="Aptos" panose="020B0004020202020204" pitchFamily="34" charset="0"/>
              </a:rPr>
              <a:t>116 placeringar på stöd och utveckling.</a:t>
            </a:r>
            <a:endParaRPr lang="sv-SE" dirty="0"/>
          </a:p>
        </p:txBody>
      </p:sp>
    </p:spTree>
    <p:extLst>
      <p:ext uri="{BB962C8B-B14F-4D97-AF65-F5344CB8AC3E}">
        <p14:creationId xmlns:p14="http://schemas.microsoft.com/office/powerpoint/2010/main" val="1968513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EF082A1-644F-2678-4C99-9C334E9C0CA5}"/>
              </a:ext>
            </a:extLst>
          </p:cNvPr>
          <p:cNvSpPr>
            <a:spLocks noGrp="1"/>
          </p:cNvSpPr>
          <p:nvPr>
            <p:ph type="title"/>
          </p:nvPr>
        </p:nvSpPr>
        <p:spPr/>
        <p:txBody>
          <a:bodyPr/>
          <a:lstStyle/>
          <a:p>
            <a:r>
              <a:rPr lang="sv-SE" dirty="0"/>
              <a:t>Stöd och utveckling</a:t>
            </a:r>
          </a:p>
        </p:txBody>
      </p:sp>
      <p:sp>
        <p:nvSpPr>
          <p:cNvPr id="3" name="Platshållare för innehåll 2">
            <a:extLst>
              <a:ext uri="{FF2B5EF4-FFF2-40B4-BE49-F238E27FC236}">
                <a16:creationId xmlns:a16="http://schemas.microsoft.com/office/drawing/2014/main" id="{60069699-1335-D9B7-ADC9-826C394618E9}"/>
              </a:ext>
            </a:extLst>
          </p:cNvPr>
          <p:cNvSpPr>
            <a:spLocks noGrp="1"/>
          </p:cNvSpPr>
          <p:nvPr>
            <p:ph idx="1"/>
          </p:nvPr>
        </p:nvSpPr>
        <p:spPr/>
        <p:txBody>
          <a:bodyPr/>
          <a:lstStyle/>
          <a:p>
            <a:pPr marL="0" indent="0">
              <a:buNone/>
            </a:pPr>
            <a:r>
              <a:rPr lang="sv-SE" sz="1800" b="0" i="0" dirty="0">
                <a:solidFill>
                  <a:srgbClr val="242424"/>
                </a:solidFill>
                <a:effectLst/>
                <a:latin typeface="Aptos" panose="020B0004020202020204" pitchFamily="34" charset="0"/>
              </a:rPr>
              <a:t>116 placeringar sämre än föregående mätning på stöd och utveckling </a:t>
            </a:r>
          </a:p>
          <a:p>
            <a:pPr marL="0" indent="0">
              <a:buNone/>
            </a:pPr>
            <a:endParaRPr lang="sv-SE" dirty="0">
              <a:solidFill>
                <a:srgbClr val="242424"/>
              </a:solidFill>
              <a:latin typeface="Aptos" panose="020B0004020202020204" pitchFamily="34" charset="0"/>
            </a:endParaRPr>
          </a:p>
          <a:p>
            <a:pPr marL="0" indent="0">
              <a:buNone/>
            </a:pPr>
            <a:r>
              <a:rPr lang="sv-SE" sz="1800" b="0" i="0" dirty="0">
                <a:solidFill>
                  <a:srgbClr val="242424"/>
                </a:solidFill>
                <a:effectLst/>
                <a:latin typeface="Aptos" panose="020B0004020202020204" pitchFamily="34" charset="0"/>
              </a:rPr>
              <a:t>Det saknas data i index för stöd och utveckling för:</a:t>
            </a:r>
          </a:p>
          <a:p>
            <a:pPr marL="0" indent="0">
              <a:buNone/>
            </a:pPr>
            <a:r>
              <a:rPr lang="sv-SE" sz="1800" b="0" i="0" dirty="0">
                <a:solidFill>
                  <a:srgbClr val="242424"/>
                </a:solidFill>
                <a:effectLst/>
                <a:latin typeface="Aptos" panose="020B0004020202020204" pitchFamily="34" charset="0"/>
              </a:rPr>
              <a:t>Senior Alert – Enstaka indikatorer, detta har påverkat resultatet negativt. </a:t>
            </a:r>
            <a:r>
              <a:rPr lang="sv-SE" i="1" dirty="0">
                <a:solidFill>
                  <a:srgbClr val="242424"/>
                </a:solidFill>
                <a:latin typeface="Aptos" panose="020B0004020202020204" pitchFamily="34" charset="0"/>
              </a:rPr>
              <a:t>Alla vård- och omsorgsboenden i Danderyds kommun är registrerade i Senior Alert och är aktiva och registrerar</a:t>
            </a:r>
            <a:endParaRPr lang="sv-SE" sz="1800" b="0" i="0" dirty="0">
              <a:solidFill>
                <a:srgbClr val="242424"/>
              </a:solidFill>
              <a:effectLst/>
              <a:latin typeface="Aptos" panose="020B0004020202020204" pitchFamily="34" charset="0"/>
            </a:endParaRPr>
          </a:p>
          <a:p>
            <a:endParaRPr lang="sv-SE" dirty="0"/>
          </a:p>
        </p:txBody>
      </p:sp>
    </p:spTree>
    <p:extLst>
      <p:ext uri="{BB962C8B-B14F-4D97-AF65-F5344CB8AC3E}">
        <p14:creationId xmlns:p14="http://schemas.microsoft.com/office/powerpoint/2010/main" val="1950868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214DAF-844F-BC01-4540-4F796C184C75}"/>
              </a:ext>
            </a:extLst>
          </p:cNvPr>
          <p:cNvSpPr>
            <a:spLocks noGrp="1"/>
          </p:cNvSpPr>
          <p:nvPr>
            <p:ph type="title"/>
          </p:nvPr>
        </p:nvSpPr>
        <p:spPr/>
        <p:txBody>
          <a:bodyPr>
            <a:normAutofit fontScale="90000"/>
          </a:bodyPr>
          <a:lstStyle/>
          <a:p>
            <a:r>
              <a:rPr lang="sv-SE" dirty="0"/>
              <a:t>Biståndshandläggning – det finns förenklad biståndsbedömning och flexibilitet inom ramen för biståndsbeslutet 40%</a:t>
            </a:r>
          </a:p>
        </p:txBody>
      </p:sp>
      <p:sp>
        <p:nvSpPr>
          <p:cNvPr id="3" name="Platshållare för innehåll 2">
            <a:extLst>
              <a:ext uri="{FF2B5EF4-FFF2-40B4-BE49-F238E27FC236}">
                <a16:creationId xmlns:a16="http://schemas.microsoft.com/office/drawing/2014/main" id="{C894E494-5ABC-FC2A-8AC7-4F631B864D90}"/>
              </a:ext>
            </a:extLst>
          </p:cNvPr>
          <p:cNvSpPr>
            <a:spLocks noGrp="1"/>
          </p:cNvSpPr>
          <p:nvPr>
            <p:ph sz="half" idx="1"/>
          </p:nvPr>
        </p:nvSpPr>
        <p:spPr/>
        <p:txBody>
          <a:bodyPr/>
          <a:lstStyle/>
          <a:p>
            <a:r>
              <a:rPr lang="sv-SE" dirty="0"/>
              <a:t>Kommunen erbjuder och informerar om </a:t>
            </a:r>
            <a:r>
              <a:rPr lang="sv-SE" b="1" i="1" dirty="0"/>
              <a:t>förenklad biståndsbedömning </a:t>
            </a:r>
            <a:r>
              <a:rPr lang="sv-SE" dirty="0"/>
              <a:t> på sin webbplats? Datakälla kommunens webbplats</a:t>
            </a:r>
          </a:p>
          <a:p>
            <a:endParaRPr lang="sv-SE" dirty="0"/>
          </a:p>
          <a:p>
            <a:pPr marL="0" indent="0">
              <a:buNone/>
            </a:pPr>
            <a:endParaRPr lang="sv-SE" dirty="0"/>
          </a:p>
          <a:p>
            <a:pPr marL="0" indent="0">
              <a:buNone/>
            </a:pPr>
            <a:endParaRPr lang="sv-SE" dirty="0"/>
          </a:p>
          <a:p>
            <a:r>
              <a:rPr lang="sv-SE" dirty="0"/>
              <a:t>Kommunen erbjuder och informerar om flexibilitet (för den äldre) inom ramen för biståndsbeslutet. Datakälla kommunens webbplats</a:t>
            </a:r>
          </a:p>
          <a:p>
            <a:pPr marL="0" indent="0">
              <a:buNone/>
            </a:pPr>
            <a:endParaRPr lang="sv-SE" dirty="0"/>
          </a:p>
        </p:txBody>
      </p:sp>
      <p:sp>
        <p:nvSpPr>
          <p:cNvPr id="4" name="Platshållare för innehåll 3">
            <a:extLst>
              <a:ext uri="{FF2B5EF4-FFF2-40B4-BE49-F238E27FC236}">
                <a16:creationId xmlns:a16="http://schemas.microsoft.com/office/drawing/2014/main" id="{D32EC379-FE70-4331-35CE-F981A5AB7C3A}"/>
              </a:ext>
            </a:extLst>
          </p:cNvPr>
          <p:cNvSpPr>
            <a:spLocks noGrp="1"/>
          </p:cNvSpPr>
          <p:nvPr>
            <p:ph sz="half" idx="2"/>
          </p:nvPr>
        </p:nvSpPr>
        <p:spPr/>
        <p:txBody>
          <a:bodyPr>
            <a:normAutofit fontScale="92500" lnSpcReduction="10000"/>
          </a:bodyPr>
          <a:lstStyle/>
          <a:p>
            <a:r>
              <a:rPr lang="sv-SE" dirty="0"/>
              <a:t>Stämmer att det inte finns information på kommunens hemsida, alla som ansöker om trygghetslarm får det utan att en behovsutredning behöver genomföras, kontakten med biståndshandläggaren är fokuserad på information</a:t>
            </a:r>
          </a:p>
          <a:p>
            <a:endParaRPr lang="sv-SE" dirty="0"/>
          </a:p>
          <a:p>
            <a:endParaRPr lang="sv-SE" dirty="0"/>
          </a:p>
          <a:p>
            <a:r>
              <a:rPr lang="sv-SE" i="1" dirty="0"/>
              <a:t>Hur</a:t>
            </a:r>
            <a:r>
              <a:rPr lang="sv-SE" dirty="0"/>
              <a:t> hjälpen ska utföras är flexibelt utifrån kundens behov, </a:t>
            </a:r>
            <a:r>
              <a:rPr lang="sv-SE" i="1" dirty="0"/>
              <a:t>vad </a:t>
            </a:r>
            <a:r>
              <a:rPr lang="sv-SE" dirty="0"/>
              <a:t> är inte flexibelt. Stämmer att det inte står om det på kommunens webbplats men biståndshandläggaren informerar muntligt om att beviljad hjälp ska utföras tills det är klart, inte utifrån schablontiden som är endast ett ersättningsverktyg mellan kommun och utförare. Ska jämnas ut på totala antalet kunder och därför är det felaktigt att informera om att kunden har fått en viss tid beviljad.</a:t>
            </a:r>
          </a:p>
          <a:p>
            <a:endParaRPr lang="sv-SE" dirty="0"/>
          </a:p>
          <a:p>
            <a:pPr marL="0" indent="0">
              <a:buNone/>
            </a:pPr>
            <a:endParaRPr lang="sv-SE" dirty="0"/>
          </a:p>
          <a:p>
            <a:endParaRPr lang="sv-SE" dirty="0"/>
          </a:p>
          <a:p>
            <a:endParaRPr lang="sv-SE" dirty="0"/>
          </a:p>
        </p:txBody>
      </p:sp>
    </p:spTree>
    <p:extLst>
      <p:ext uri="{BB962C8B-B14F-4D97-AF65-F5344CB8AC3E}">
        <p14:creationId xmlns:p14="http://schemas.microsoft.com/office/powerpoint/2010/main" val="2592098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9FA9EB-90A1-69B2-88CC-F9178E67995D}"/>
              </a:ext>
            </a:extLst>
          </p:cNvPr>
          <p:cNvSpPr>
            <a:spLocks noGrp="1"/>
          </p:cNvSpPr>
          <p:nvPr>
            <p:ph type="title"/>
          </p:nvPr>
        </p:nvSpPr>
        <p:spPr/>
        <p:txBody>
          <a:bodyPr>
            <a:normAutofit fontScale="90000"/>
          </a:bodyPr>
          <a:lstStyle/>
          <a:p>
            <a:r>
              <a:rPr lang="sv-SE" dirty="0"/>
              <a:t>Biståndsbeslutet är anpassat efter dina behov och personalen har tillräckligt med tid för att kunna utföra sitt arbete hos dig 45%</a:t>
            </a:r>
          </a:p>
        </p:txBody>
      </p:sp>
      <p:pic>
        <p:nvPicPr>
          <p:cNvPr id="6" name="Platshållare för innehåll 5">
            <a:extLst>
              <a:ext uri="{FF2B5EF4-FFF2-40B4-BE49-F238E27FC236}">
                <a16:creationId xmlns:a16="http://schemas.microsoft.com/office/drawing/2014/main" id="{01988416-49F6-4F4E-B415-9C6839A40AEF}"/>
              </a:ext>
            </a:extLst>
          </p:cNvPr>
          <p:cNvPicPr>
            <a:picLocks noGrp="1" noChangeAspect="1"/>
          </p:cNvPicPr>
          <p:nvPr>
            <p:ph sz="half" idx="1"/>
          </p:nvPr>
        </p:nvPicPr>
        <p:blipFill>
          <a:blip r:embed="rId3"/>
          <a:stretch>
            <a:fillRect/>
          </a:stretch>
        </p:blipFill>
        <p:spPr>
          <a:xfrm>
            <a:off x="663575" y="2293998"/>
            <a:ext cx="10821760" cy="1047956"/>
          </a:xfrm>
        </p:spPr>
      </p:pic>
    </p:spTree>
    <p:extLst>
      <p:ext uri="{BB962C8B-B14F-4D97-AF65-F5344CB8AC3E}">
        <p14:creationId xmlns:p14="http://schemas.microsoft.com/office/powerpoint/2010/main" val="579425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7565D8-2E71-CF5C-93DE-740170D8FF0C}"/>
              </a:ext>
            </a:extLst>
          </p:cNvPr>
          <p:cNvSpPr>
            <a:spLocks noGrp="1"/>
          </p:cNvSpPr>
          <p:nvPr>
            <p:ph type="title"/>
          </p:nvPr>
        </p:nvSpPr>
        <p:spPr/>
        <p:txBody>
          <a:bodyPr>
            <a:normAutofit fontScale="90000"/>
          </a:bodyPr>
          <a:lstStyle/>
          <a:p>
            <a:r>
              <a:rPr lang="sv-SE" dirty="0"/>
              <a:t>Kommunen använder systematik i biståndsprocessen och uppföljningen och kommunens handläggare </a:t>
            </a:r>
            <a:r>
              <a:rPr lang="sv-SE"/>
              <a:t>har socionomexamen 15%</a:t>
            </a:r>
            <a:endParaRPr lang="sv-SE" dirty="0"/>
          </a:p>
        </p:txBody>
      </p:sp>
      <p:sp>
        <p:nvSpPr>
          <p:cNvPr id="3" name="Platshållare för innehåll 2">
            <a:extLst>
              <a:ext uri="{FF2B5EF4-FFF2-40B4-BE49-F238E27FC236}">
                <a16:creationId xmlns:a16="http://schemas.microsoft.com/office/drawing/2014/main" id="{AC16DFF7-BAC8-AFA6-0C3C-A7604D8AD01D}"/>
              </a:ext>
            </a:extLst>
          </p:cNvPr>
          <p:cNvSpPr>
            <a:spLocks noGrp="1"/>
          </p:cNvSpPr>
          <p:nvPr>
            <p:ph idx="1"/>
          </p:nvPr>
        </p:nvSpPr>
        <p:spPr/>
        <p:txBody>
          <a:bodyPr/>
          <a:lstStyle/>
          <a:p>
            <a:pPr marL="0" indent="0">
              <a:buNone/>
            </a:pPr>
            <a:r>
              <a:rPr lang="sv-SE" dirty="0"/>
              <a:t>Tre av frågorna rör individbaserad systematisk uppföljning (ISU). Vi har svarat nej i öppna jämförelser men nästa år kommer vi att kunna svara ja. ISU håller på och införs inom biståndshandläggning och vi har börjat med området uppsökande och förebyggande.</a:t>
            </a:r>
          </a:p>
          <a:p>
            <a:pPr marL="0" indent="0">
              <a:buNone/>
            </a:pPr>
            <a:endParaRPr lang="sv-SE" dirty="0"/>
          </a:p>
          <a:p>
            <a:pPr marL="0" indent="0">
              <a:buNone/>
            </a:pPr>
            <a:endParaRPr lang="sv-SE" dirty="0"/>
          </a:p>
          <a:p>
            <a:pPr marL="0" indent="0">
              <a:buNone/>
            </a:pPr>
            <a:endParaRPr lang="sv-SE" dirty="0"/>
          </a:p>
          <a:p>
            <a:pPr marL="0" indent="0">
              <a:buNone/>
            </a:pPr>
            <a:endParaRPr lang="sv-SE" dirty="0"/>
          </a:p>
          <a:p>
            <a:pPr marL="0" indent="0">
              <a:buNone/>
            </a:pPr>
            <a:endParaRPr lang="sv-SE" dirty="0"/>
          </a:p>
          <a:p>
            <a:pPr marL="0" indent="0">
              <a:buNone/>
            </a:pPr>
            <a:endParaRPr lang="sv-SE" dirty="0"/>
          </a:p>
        </p:txBody>
      </p:sp>
      <p:pic>
        <p:nvPicPr>
          <p:cNvPr id="5" name="Bildobjekt 4">
            <a:extLst>
              <a:ext uri="{FF2B5EF4-FFF2-40B4-BE49-F238E27FC236}">
                <a16:creationId xmlns:a16="http://schemas.microsoft.com/office/drawing/2014/main" id="{C4A1D4A0-E440-BC40-129D-C2BB5504244A}"/>
              </a:ext>
            </a:extLst>
          </p:cNvPr>
          <p:cNvPicPr>
            <a:picLocks noChangeAspect="1"/>
          </p:cNvPicPr>
          <p:nvPr/>
        </p:nvPicPr>
        <p:blipFill>
          <a:blip r:embed="rId2"/>
          <a:stretch>
            <a:fillRect/>
          </a:stretch>
        </p:blipFill>
        <p:spPr>
          <a:xfrm>
            <a:off x="663573" y="2538747"/>
            <a:ext cx="7513183" cy="1936514"/>
          </a:xfrm>
          <a:prstGeom prst="rect">
            <a:avLst/>
          </a:prstGeom>
        </p:spPr>
      </p:pic>
      <p:pic>
        <p:nvPicPr>
          <p:cNvPr id="7" name="Bildobjekt 6">
            <a:extLst>
              <a:ext uri="{FF2B5EF4-FFF2-40B4-BE49-F238E27FC236}">
                <a16:creationId xmlns:a16="http://schemas.microsoft.com/office/drawing/2014/main" id="{C9C38EE0-8CDE-EB49-6B7F-FEA73CFE4F67}"/>
              </a:ext>
            </a:extLst>
          </p:cNvPr>
          <p:cNvPicPr>
            <a:picLocks noChangeAspect="1"/>
          </p:cNvPicPr>
          <p:nvPr/>
        </p:nvPicPr>
        <p:blipFill>
          <a:blip r:embed="rId3"/>
          <a:stretch>
            <a:fillRect/>
          </a:stretch>
        </p:blipFill>
        <p:spPr>
          <a:xfrm>
            <a:off x="663573" y="5166620"/>
            <a:ext cx="7990199" cy="540875"/>
          </a:xfrm>
          <a:prstGeom prst="rect">
            <a:avLst/>
          </a:prstGeom>
        </p:spPr>
      </p:pic>
      <p:pic>
        <p:nvPicPr>
          <p:cNvPr id="9" name="Bildobjekt 8">
            <a:extLst>
              <a:ext uri="{FF2B5EF4-FFF2-40B4-BE49-F238E27FC236}">
                <a16:creationId xmlns:a16="http://schemas.microsoft.com/office/drawing/2014/main" id="{434F65DF-9710-8BD4-4D8C-100347C6AA8E}"/>
              </a:ext>
            </a:extLst>
          </p:cNvPr>
          <p:cNvPicPr>
            <a:picLocks noChangeAspect="1"/>
          </p:cNvPicPr>
          <p:nvPr/>
        </p:nvPicPr>
        <p:blipFill>
          <a:blip r:embed="rId4"/>
          <a:stretch>
            <a:fillRect/>
          </a:stretch>
        </p:blipFill>
        <p:spPr>
          <a:xfrm>
            <a:off x="3355700" y="5843690"/>
            <a:ext cx="6506758" cy="426481"/>
          </a:xfrm>
          <a:prstGeom prst="rect">
            <a:avLst/>
          </a:prstGeom>
        </p:spPr>
      </p:pic>
    </p:spTree>
    <p:extLst>
      <p:ext uri="{BB962C8B-B14F-4D97-AF65-F5344CB8AC3E}">
        <p14:creationId xmlns:p14="http://schemas.microsoft.com/office/powerpoint/2010/main" val="3597438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tshållare för innehåll 4" descr="En bild som visar text, skärmbild, nummer, Färggrann&#10;&#10;AI-genererat innehåll kan vara felaktigt.">
            <a:extLst>
              <a:ext uri="{FF2B5EF4-FFF2-40B4-BE49-F238E27FC236}">
                <a16:creationId xmlns:a16="http://schemas.microsoft.com/office/drawing/2014/main" id="{0D07D086-CDBC-EE72-9A33-949561AC7BE7}"/>
              </a:ext>
            </a:extLst>
          </p:cNvPr>
          <p:cNvPicPr>
            <a:picLocks noGrp="1" noChangeAspect="1"/>
          </p:cNvPicPr>
          <p:nvPr>
            <p:ph type="pic" sz="quarter" idx="13"/>
          </p:nvPr>
        </p:nvPicPr>
        <p:blipFill>
          <a:blip r:embed="rId3"/>
          <a:srcRect t="200" b="23996"/>
          <a:stretch/>
        </p:blipFill>
        <p:spPr>
          <a:xfrm>
            <a:off x="657224" y="1497012"/>
            <a:ext cx="10877552" cy="4329022"/>
          </a:xfrm>
          <a:noFill/>
        </p:spPr>
      </p:pic>
      <p:sp>
        <p:nvSpPr>
          <p:cNvPr id="2" name="Rubrik 1">
            <a:extLst>
              <a:ext uri="{FF2B5EF4-FFF2-40B4-BE49-F238E27FC236}">
                <a16:creationId xmlns:a16="http://schemas.microsoft.com/office/drawing/2014/main" id="{52572F8F-8156-E687-3117-F144D80B4E35}"/>
              </a:ext>
            </a:extLst>
          </p:cNvPr>
          <p:cNvSpPr>
            <a:spLocks noGrp="1"/>
          </p:cNvSpPr>
          <p:nvPr>
            <p:ph type="title"/>
          </p:nvPr>
        </p:nvSpPr>
        <p:spPr>
          <a:xfrm>
            <a:off x="663575" y="258557"/>
            <a:ext cx="8827503" cy="1047956"/>
          </a:xfrm>
        </p:spPr>
        <p:txBody>
          <a:bodyPr anchor="b">
            <a:normAutofit/>
          </a:bodyPr>
          <a:lstStyle/>
          <a:p>
            <a:r>
              <a:rPr lang="sv-SE" dirty="0"/>
              <a:t>Vilken analys gör vi av brukarundersökningen ”Vad tycker de äldre om äldreomsorgen?”</a:t>
            </a:r>
          </a:p>
        </p:txBody>
      </p:sp>
    </p:spTree>
    <p:extLst>
      <p:ext uri="{BB962C8B-B14F-4D97-AF65-F5344CB8AC3E}">
        <p14:creationId xmlns:p14="http://schemas.microsoft.com/office/powerpoint/2010/main" val="183936953"/>
      </p:ext>
    </p:extLst>
  </p:cSld>
  <p:clrMapOvr>
    <a:masterClrMapping/>
  </p:clrMapOvr>
</p:sld>
</file>

<file path=ppt/theme/theme1.xml><?xml version="1.0" encoding="utf-8"?>
<a:theme xmlns:a="http://schemas.openxmlformats.org/drawingml/2006/main" name="Danderyds kommun">
  <a:themeElements>
    <a:clrScheme name="Danderyd 1">
      <a:dk1>
        <a:sysClr val="windowText" lastClr="000000"/>
      </a:dk1>
      <a:lt1>
        <a:sysClr val="window" lastClr="FFFFFF"/>
      </a:lt1>
      <a:dk2>
        <a:srgbClr val="595959"/>
      </a:dk2>
      <a:lt2>
        <a:srgbClr val="D8D8D8"/>
      </a:lt2>
      <a:accent1>
        <a:srgbClr val="00526E"/>
      </a:accent1>
      <a:accent2>
        <a:srgbClr val="BA5172"/>
      </a:accent2>
      <a:accent3>
        <a:srgbClr val="5E7C7B"/>
      </a:accent3>
      <a:accent4>
        <a:srgbClr val="766BB0"/>
      </a:accent4>
      <a:accent5>
        <a:srgbClr val="4B7D95"/>
      </a:accent5>
      <a:accent6>
        <a:srgbClr val="4A805B"/>
      </a:accent6>
      <a:hlink>
        <a:srgbClr val="4B7D95"/>
      </a:hlink>
      <a:folHlink>
        <a:srgbClr val="BA5172"/>
      </a:folHlink>
    </a:clrScheme>
    <a:fontScheme name="Danderyds kommun">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Danderyds kommun" id="{DD46B16A-9A00-497A-8834-0D6A22BE506E}" vid="{22F7F476-D1C6-4CED-8274-BFAFB53DEEC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Danderyds kommun</Template>
  <TotalTime>369</TotalTime>
  <Words>585</Words>
  <Application>Microsoft Office PowerPoint</Application>
  <PresentationFormat>Bredbild</PresentationFormat>
  <Paragraphs>49</Paragraphs>
  <Slides>12</Slides>
  <Notes>3</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12</vt:i4>
      </vt:variant>
    </vt:vector>
  </HeadingPairs>
  <TitlesOfParts>
    <vt:vector size="18" baseType="lpstr">
      <vt:lpstr>Aptos</vt:lpstr>
      <vt:lpstr>Arial</vt:lpstr>
      <vt:lpstr>Calibri</vt:lpstr>
      <vt:lpstr>Georgia</vt:lpstr>
      <vt:lpstr>Segoe Sans</vt:lpstr>
      <vt:lpstr>Danderyds kommun</vt:lpstr>
      <vt:lpstr>Hemtjänstindex</vt:lpstr>
      <vt:lpstr>Information om Hemtjänstindex</vt:lpstr>
      <vt:lpstr>Vad baseras hemtjänstindex på?</vt:lpstr>
      <vt:lpstr>Rankning – SPF eget instrument</vt:lpstr>
      <vt:lpstr>Stöd och utveckling</vt:lpstr>
      <vt:lpstr>Biståndshandläggning – det finns förenklad biståndsbedömning och flexibilitet inom ramen för biståndsbeslutet 40%</vt:lpstr>
      <vt:lpstr>Biståndsbeslutet är anpassat efter dina behov och personalen har tillräckligt med tid för att kunna utföra sitt arbete hos dig 45%</vt:lpstr>
      <vt:lpstr>Kommunen använder systematik i biståndsprocessen och uppföljningen och kommunens handläggare har socionomexamen 15%</vt:lpstr>
      <vt:lpstr>Vilken analys gör vi av brukarundersökningen ”Vad tycker de äldre om äldreomsorgen?”</vt:lpstr>
      <vt:lpstr>Besväras av ensamhet</vt:lpstr>
      <vt:lpstr>Möjlighet att framföra synpunkter och klagomål</vt:lpstr>
      <vt:lpstr>Behov anpassas – egen upplevelse</vt:lpstr>
    </vt:vector>
  </TitlesOfParts>
  <Company>Danderyds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Alm</dc:creator>
  <cp:lastModifiedBy>Maria Alm</cp:lastModifiedBy>
  <cp:revision>1</cp:revision>
  <dcterms:created xsi:type="dcterms:W3CDTF">2025-04-22T06:00:33Z</dcterms:created>
  <dcterms:modified xsi:type="dcterms:W3CDTF">2025-05-07T09:14:17Z</dcterms:modified>
</cp:coreProperties>
</file>