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AD33B-9E7E-4E4F-807F-95AB1A499515}" type="datetimeFigureOut">
              <a:rPr lang="sv-SE" smtClean="0"/>
              <a:t>2016-10-11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08C4A-DB2A-4F94-BFC4-DA91F96C40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581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AB60-F8AC-4261-9B05-8B69F10CCA93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075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D6AA0-273E-4FDA-8097-DAA691D6D1F3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31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7770-B216-4658-918F-746340084921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42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0DC9-7C0A-490A-BCAD-BFC3333D6EE3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683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1390-6371-4C52-8E61-CEF0779A9615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560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393BD-526C-452C-B1DF-E65E366BBC8A}" type="datetime1">
              <a:rPr lang="sv-SE" smtClean="0"/>
              <a:t>2016-10-11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90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C318-9738-41EF-8FF7-76041A8866DC}" type="datetime1">
              <a:rPr lang="sv-SE" smtClean="0"/>
              <a:t>2016-10-11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37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38B1-203E-4600-830F-3E08F5AEC734}" type="datetime1">
              <a:rPr lang="sv-SE" smtClean="0"/>
              <a:t>2016-10-11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203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8AB98-F0A7-4C8F-94B0-D6C51338AEA9}" type="datetime1">
              <a:rPr lang="sv-SE" smtClean="0"/>
              <a:t>2016-10-11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197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2A05-7625-4256-B5E3-40837AC8C58C}" type="datetime1">
              <a:rPr lang="sv-SE" smtClean="0"/>
              <a:t>2016-10-11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60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81A-30AB-43E4-A69D-36BD3DE22AF5}" type="datetime1">
              <a:rPr lang="sv-SE" smtClean="0"/>
              <a:t>2016-10-11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38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134D9-BB84-40EE-B633-4213E91302EC}" type="datetime1">
              <a:rPr lang="sv-SE" smtClean="0"/>
              <a:t>2016-10-11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508E5-8AED-4A68-B931-148DBB95D5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78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619672" y="70545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/>
              <a:t>Ämnesplan Teater &amp; Musikal</a:t>
            </a:r>
            <a:endParaRPr lang="sv-SE" sz="4000" dirty="0"/>
          </a:p>
        </p:txBody>
      </p:sp>
      <p:pic>
        <p:nvPicPr>
          <p:cNvPr id="5" name="Bildobjekt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78" y="224265"/>
            <a:ext cx="1117600" cy="769620"/>
          </a:xfrm>
          <a:prstGeom prst="rect">
            <a:avLst/>
          </a:prstGeom>
        </p:spPr>
      </p:pic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478406"/>
              </p:ext>
            </p:extLst>
          </p:nvPr>
        </p:nvGraphicFramePr>
        <p:xfrm>
          <a:off x="683568" y="1628800"/>
          <a:ext cx="7841311" cy="4290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096480"/>
                <a:gridCol w="2504740"/>
                <a:gridCol w="2159971"/>
              </a:tblGrid>
              <a:tr h="400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900" dirty="0">
                          <a:effectLst/>
                        </a:rPr>
                        <a:t>Kunskapsområde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b="1" dirty="0">
                          <a:effectLst/>
                        </a:rPr>
                        <a:t>Grundläggande kunskaper, </a:t>
                      </a:r>
                      <a:br>
                        <a:rPr lang="sv-SE" sz="1000" b="1" dirty="0">
                          <a:effectLst/>
                        </a:rPr>
                      </a:br>
                      <a:r>
                        <a:rPr lang="sv-SE" sz="1000" b="1" dirty="0">
                          <a:effectLst/>
                        </a:rPr>
                        <a:t>nivå 1</a:t>
                      </a:r>
                      <a:endParaRPr lang="sv-SE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Fördjupade kunskaper, </a:t>
                      </a:r>
                      <a:r>
                        <a:rPr lang="en-US" sz="1000" dirty="0">
                          <a:effectLst/>
                        </a:rPr>
                        <a:t> </a:t>
                      </a:r>
                      <a:r>
                        <a:rPr lang="sv-SE" sz="1000" dirty="0">
                          <a:effectLst/>
                        </a:rPr>
                        <a:t/>
                      </a:r>
                      <a:br>
                        <a:rPr lang="sv-SE" sz="1000" dirty="0">
                          <a:effectLst/>
                        </a:rPr>
                      </a:br>
                      <a:r>
                        <a:rPr lang="sv-SE" sz="1000" dirty="0">
                          <a:effectLst/>
                        </a:rPr>
                        <a:t>nivå 2</a:t>
                      </a:r>
                      <a:endParaRPr lang="sv-SE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Avancerade kunskaper, </a:t>
                      </a:r>
                      <a:r>
                        <a:rPr lang="en-US" sz="1000" dirty="0">
                          <a:effectLst/>
                        </a:rPr>
                        <a:t> </a:t>
                      </a:r>
                      <a:r>
                        <a:rPr lang="sv-SE" sz="1000" dirty="0">
                          <a:effectLst/>
                        </a:rPr>
                        <a:t/>
                      </a:r>
                      <a:br>
                        <a:rPr lang="sv-SE" sz="1000" dirty="0">
                          <a:effectLst/>
                        </a:rPr>
                      </a:br>
                      <a:r>
                        <a:rPr lang="sv-SE" sz="1000" dirty="0">
                          <a:effectLst/>
                        </a:rPr>
                        <a:t>nivå 3</a:t>
                      </a:r>
                      <a:endParaRPr lang="sv-SE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  <a:tr h="10347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Hantverk, teknik &amp; teori</a:t>
                      </a:r>
                      <a:endParaRPr lang="sv-SE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 dirty="0">
                          <a:effectLst/>
                        </a:rPr>
                        <a:t>Använda rösten och kroppen som ett gestaltande redskap.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 dirty="0">
                          <a:effectLst/>
                        </a:rPr>
                        <a:t>Rörelseövningar &amp; lekar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 dirty="0">
                          <a:effectLst/>
                        </a:rPr>
                        <a:t>Bli medveten om din påverkan och medverkan i gruppdynamiken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 dirty="0">
                          <a:effectLst/>
                        </a:rPr>
                        <a:t>Möte med (scen)rummet.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Bli medveten om din relation till publiken.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Gestalta en färdig historia/text.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Karaktärsgestaltning/analys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Arbeta med manus.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Textanalys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Prova på olika teatertekniker, tex clown, commedia, mim, forum etc.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Få inblick i dåtida&amp; nutida dramatikers verk.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Research.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  <a:tr h="400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Uttryck &amp; interpretation</a:t>
                      </a:r>
                      <a:endParaRPr lang="sv-SE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v-SE" sz="1000" dirty="0">
                          <a:effectLst/>
                        </a:rPr>
                        <a:t>Söka sitt personliga uttryck.</a:t>
                      </a:r>
                      <a:br>
                        <a:rPr lang="sv-SE" sz="1000" dirty="0">
                          <a:effectLst/>
                        </a:rPr>
                      </a:br>
                      <a:r>
                        <a:rPr lang="sv-SE" sz="1000" dirty="0">
                          <a:effectLst/>
                        </a:rPr>
                        <a:t>Uttrycka olika känslor&amp;  sinnesstämningar.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Förmåga att tolka en historia tillsammans i </a:t>
                      </a:r>
                      <a:r>
                        <a:rPr lang="sv-SE" sz="1000" dirty="0" smtClean="0">
                          <a:effectLst/>
                        </a:rPr>
                        <a:t>gruppen. </a:t>
                      </a:r>
                      <a:r>
                        <a:rPr lang="sv-SE" sz="1000" smtClean="0">
                          <a:effectLst/>
                        </a:rPr>
                        <a:t>Inlevelseförmåga</a:t>
                      </a:r>
                      <a:r>
                        <a:rPr lang="sv-SE" sz="1000" dirty="0" smtClean="0">
                          <a:effectLst/>
                        </a:rPr>
                        <a:t>.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Kunna samarbeta kring en konstnärlig tolkning.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  <a:tr h="7174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Improvisation &amp; eget skapande</a:t>
                      </a:r>
                      <a:endParaRPr lang="sv-SE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Utforma roller/ karaktärer.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Bygga en historia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Improvisera mot gemensamt mål.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Arbeta med olika rollkaraktärer.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Arbeta med improvisationsteater, tex teatersport, K. Johnstone.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sv-SE" sz="1000">
                          <a:effectLst/>
                        </a:rPr>
                        <a:t>Scennärvaro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Improvisera inför publik.</a:t>
                      </a:r>
                      <a:br>
                        <a:rPr lang="sv-SE" sz="1000">
                          <a:effectLst/>
                        </a:rPr>
                      </a:br>
                      <a:r>
                        <a:rPr lang="sv-SE" sz="1000">
                          <a:effectLst/>
                        </a:rPr>
                        <a:t>Fördjupa sitt fysiska och verbala uttryckssätt.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  <a:tr h="5650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Kommunikation &amp; interaktion</a:t>
                      </a:r>
                      <a:endParaRPr lang="sv-SE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None/>
                      </a:pPr>
                      <a:r>
                        <a:rPr lang="sv-SE" sz="1000" dirty="0">
                          <a:effectLst/>
                        </a:rPr>
                        <a:t>Kunna acceptera och bejaka varandras idéer. </a:t>
                      </a:r>
                      <a:r>
                        <a:rPr lang="sv-SE" sz="1000" dirty="0" smtClean="0">
                          <a:effectLst/>
                        </a:rPr>
                        <a:t>Ingå </a:t>
                      </a:r>
                      <a:r>
                        <a:rPr lang="sv-SE" sz="1000" dirty="0">
                          <a:effectLst/>
                        </a:rPr>
                        <a:t>i samspel med andra i gruppen. Träna lyhördhet.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Samarbeta i olika gruppkonstellationer. Utveckla de verbala och fysiska uttryckssätten. Ta ledning i enkla övningar.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Samarbeta med andra konstformer.</a:t>
                      </a:r>
                      <a:br>
                        <a:rPr lang="sv-SE" sz="1000">
                          <a:effectLst/>
                        </a:rPr>
                      </a:br>
                      <a:r>
                        <a:rPr lang="sv-SE" sz="1000">
                          <a:effectLst/>
                        </a:rPr>
                        <a:t>Förmåga till samspel.</a:t>
                      </a:r>
                      <a:br>
                        <a:rPr lang="sv-SE" sz="1000">
                          <a:effectLst/>
                        </a:rPr>
                      </a:br>
                      <a:r>
                        <a:rPr lang="sv-SE" sz="1000">
                          <a:effectLst/>
                        </a:rPr>
                        <a:t>Ta ansvar för arbetsprocessen.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  <a:tr h="5587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Presentation &amp; framträdande</a:t>
                      </a:r>
                      <a:endParaRPr lang="sv-SE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>
                          <a:effectLst/>
                        </a:rPr>
                        <a:t>Omvandla leken till en presentation inför en publik. Förstärka sitt uttryck genom kostym. </a:t>
                      </a:r>
                      <a:endParaRPr lang="sv-SE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Vara delaktig i processen som leder fram till ett uppspel/framträdande. Handskas med kostym, rekvisita samt övriga teatertekniker.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v-SE" sz="1000" dirty="0">
                          <a:effectLst/>
                        </a:rPr>
                        <a:t>Offentligt framträdande, gärna vid flera tillfällen.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389" marR="41389" marT="41389" marB="41389"/>
                </a:tc>
              </a:tr>
            </a:tbl>
          </a:graphicData>
        </a:graphic>
      </p:graphicFrame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B74-6FE3-463B-BB24-AABFB4CA662D}" type="datetime1">
              <a:rPr lang="sv-SE" smtClean="0"/>
              <a:t>2016-10-11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573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245</Words>
  <Application>Microsoft Office PowerPoint</Application>
  <PresentationFormat>Bildspel på skärmen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Danderyds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Elming Sie</dc:creator>
  <cp:lastModifiedBy>Elming Sie</cp:lastModifiedBy>
  <cp:revision>1</cp:revision>
  <dcterms:created xsi:type="dcterms:W3CDTF">2016-10-11T14:21:37Z</dcterms:created>
  <dcterms:modified xsi:type="dcterms:W3CDTF">2016-10-11T14:26:22Z</dcterms:modified>
</cp:coreProperties>
</file>